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6"/>
  </p:sldMasterIdLst>
  <p:sldIdLst>
    <p:sldId id="265" r:id="rId7"/>
    <p:sldId id="266" r:id="rId8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00"/>
    <a:srgbClr val="D8D4E2"/>
    <a:srgbClr val="DF2828"/>
    <a:srgbClr val="E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96B83F-4627-20E1-7EFA-CCBDB58D8E32}" v="100" dt="2024-03-19T03:39:43.9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lie Williams" userId="S::kwill@darwinport.com.au::fe777387-cf61-450e-bc50-e1240619b150" providerId="AD" clId="Web-{F96C7BF5-29D7-5C2F-013C-1C286BC9907B}"/>
    <pc:docChg chg="addSld delSld modSld">
      <pc:chgData name="Kylie Williams" userId="S::kwill@darwinport.com.au::fe777387-cf61-450e-bc50-e1240619b150" providerId="AD" clId="Web-{F96C7BF5-29D7-5C2F-013C-1C286BC9907B}" dt="2022-10-07T07:17:40.209" v="377"/>
      <pc:docMkLst>
        <pc:docMk/>
      </pc:docMkLst>
      <pc:sldChg chg="delSp modSp del">
        <pc:chgData name="Kylie Williams" userId="S::kwill@darwinport.com.au::fe777387-cf61-450e-bc50-e1240619b150" providerId="AD" clId="Web-{F96C7BF5-29D7-5C2F-013C-1C286BC9907B}" dt="2022-10-07T06:58:35.303" v="76"/>
        <pc:sldMkLst>
          <pc:docMk/>
          <pc:sldMk cId="430529412" sldId="262"/>
        </pc:sldMkLst>
        <pc:spChg chg="del">
          <ac:chgData name="Kylie Williams" userId="S::kwill@darwinport.com.au::fe777387-cf61-450e-bc50-e1240619b150" providerId="AD" clId="Web-{F96C7BF5-29D7-5C2F-013C-1C286BC9907B}" dt="2022-10-07T06:49:50.349" v="44"/>
          <ac:spMkLst>
            <pc:docMk/>
            <pc:sldMk cId="430529412" sldId="262"/>
            <ac:spMk id="5" creationId="{F87091D9-C1A5-4714-AF23-1590EA827BB3}"/>
          </ac:spMkLst>
        </pc:spChg>
        <pc:spChg chg="del mod">
          <ac:chgData name="Kylie Williams" userId="S::kwill@darwinport.com.au::fe777387-cf61-450e-bc50-e1240619b150" providerId="AD" clId="Web-{F96C7BF5-29D7-5C2F-013C-1C286BC9907B}" dt="2022-10-07T06:50:01.521" v="47"/>
          <ac:spMkLst>
            <pc:docMk/>
            <pc:sldMk cId="430529412" sldId="262"/>
            <ac:spMk id="6" creationId="{A3BB90BE-4BB1-43D1-AE37-EE020139075D}"/>
          </ac:spMkLst>
        </pc:spChg>
        <pc:spChg chg="del">
          <ac:chgData name="Kylie Williams" userId="S::kwill@darwinport.com.au::fe777387-cf61-450e-bc50-e1240619b150" providerId="AD" clId="Web-{F96C7BF5-29D7-5C2F-013C-1C286BC9907B}" dt="2022-10-07T06:48:57.785" v="36"/>
          <ac:spMkLst>
            <pc:docMk/>
            <pc:sldMk cId="430529412" sldId="262"/>
            <ac:spMk id="12" creationId="{B65CFD9B-1CEE-7281-9748-613C68EC34B5}"/>
          </ac:spMkLst>
        </pc:spChg>
        <pc:spChg chg="del">
          <ac:chgData name="Kylie Williams" userId="S::kwill@darwinport.com.au::fe777387-cf61-450e-bc50-e1240619b150" providerId="AD" clId="Web-{F96C7BF5-29D7-5C2F-013C-1C286BC9907B}" dt="2022-10-07T06:48:34.347" v="33"/>
          <ac:spMkLst>
            <pc:docMk/>
            <pc:sldMk cId="430529412" sldId="262"/>
            <ac:spMk id="13" creationId="{083A7313-4B5F-0595-C3E2-80852D9E3F45}"/>
          </ac:spMkLst>
        </pc:spChg>
        <pc:spChg chg="del mod">
          <ac:chgData name="Kylie Williams" userId="S::kwill@darwinport.com.au::fe777387-cf61-450e-bc50-e1240619b150" providerId="AD" clId="Web-{F96C7BF5-29D7-5C2F-013C-1C286BC9907B}" dt="2022-10-07T06:49:44.583" v="43"/>
          <ac:spMkLst>
            <pc:docMk/>
            <pc:sldMk cId="430529412" sldId="262"/>
            <ac:spMk id="15" creationId="{28B61312-5A2C-2BC6-DF7F-848338AA73E3}"/>
          </ac:spMkLst>
        </pc:spChg>
        <pc:picChg chg="del">
          <ac:chgData name="Kylie Williams" userId="S::kwill@darwinport.com.au::fe777387-cf61-450e-bc50-e1240619b150" providerId="AD" clId="Web-{F96C7BF5-29D7-5C2F-013C-1C286BC9907B}" dt="2022-10-07T06:49:57.974" v="45"/>
          <ac:picMkLst>
            <pc:docMk/>
            <pc:sldMk cId="430529412" sldId="262"/>
            <ac:picMk id="4" creationId="{000C4B80-7782-45CF-8FDF-999324DAD56C}"/>
          </ac:picMkLst>
        </pc:picChg>
      </pc:sldChg>
      <pc:sldChg chg="del">
        <pc:chgData name="Kylie Williams" userId="S::kwill@darwinport.com.au::fe777387-cf61-450e-bc50-e1240619b150" providerId="AD" clId="Web-{F96C7BF5-29D7-5C2F-013C-1C286BC9907B}" dt="2022-10-07T07:17:40.209" v="377"/>
        <pc:sldMkLst>
          <pc:docMk/>
          <pc:sldMk cId="2324277333" sldId="264"/>
        </pc:sldMkLst>
      </pc:sldChg>
      <pc:sldChg chg="addSp delSp modSp add">
        <pc:chgData name="Kylie Williams" userId="S::kwill@darwinport.com.au::fe777387-cf61-450e-bc50-e1240619b150" providerId="AD" clId="Web-{F96C7BF5-29D7-5C2F-013C-1C286BC9907B}" dt="2022-10-07T06:59:20.726" v="80" actId="1076"/>
        <pc:sldMkLst>
          <pc:docMk/>
          <pc:sldMk cId="1773470232" sldId="265"/>
        </pc:sldMkLst>
        <pc:spChg chg="add mod">
          <ac:chgData name="Kylie Williams" userId="S::kwill@darwinport.com.au::fe777387-cf61-450e-bc50-e1240619b150" providerId="AD" clId="Web-{F96C7BF5-29D7-5C2F-013C-1C286BC9907B}" dt="2022-10-07T06:59:20.726" v="80" actId="1076"/>
          <ac:spMkLst>
            <pc:docMk/>
            <pc:sldMk cId="1773470232" sldId="265"/>
            <ac:spMk id="2" creationId="{5143701E-21CF-0E71-53C4-1D93DA435591}"/>
          </ac:spMkLst>
        </pc:spChg>
        <pc:spChg chg="add mod">
          <ac:chgData name="Kylie Williams" userId="S::kwill@darwinport.com.au::fe777387-cf61-450e-bc50-e1240619b150" providerId="AD" clId="Web-{F96C7BF5-29D7-5C2F-013C-1C286BC9907B}" dt="2022-10-07T06:58:53.944" v="77" actId="1076"/>
          <ac:spMkLst>
            <pc:docMk/>
            <pc:sldMk cId="1773470232" sldId="265"/>
            <ac:spMk id="3" creationId="{0FF1A91B-2F03-78D8-A472-14D18EE56F05}"/>
          </ac:spMkLst>
        </pc:spChg>
        <pc:spChg chg="mod">
          <ac:chgData name="Kylie Williams" userId="S::kwill@darwinport.com.au::fe777387-cf61-450e-bc50-e1240619b150" providerId="AD" clId="Web-{F96C7BF5-29D7-5C2F-013C-1C286BC9907B}" dt="2022-10-07T06:50:11.943" v="48" actId="1076"/>
          <ac:spMkLst>
            <pc:docMk/>
            <pc:sldMk cId="1773470232" sldId="265"/>
            <ac:spMk id="5" creationId="{F87091D9-C1A5-4714-AF23-1590EA827BB3}"/>
          </ac:spMkLst>
        </pc:spChg>
        <pc:spChg chg="mod">
          <ac:chgData name="Kylie Williams" userId="S::kwill@darwinport.com.au::fe777387-cf61-450e-bc50-e1240619b150" providerId="AD" clId="Web-{F96C7BF5-29D7-5C2F-013C-1C286BC9907B}" dt="2022-10-07T06:48:02.674" v="30" actId="20577"/>
          <ac:spMkLst>
            <pc:docMk/>
            <pc:sldMk cId="1773470232" sldId="265"/>
            <ac:spMk id="6" creationId="{A3BB90BE-4BB1-43D1-AE37-EE020139075D}"/>
          </ac:spMkLst>
        </pc:spChg>
        <pc:spChg chg="mod">
          <ac:chgData name="Kylie Williams" userId="S::kwill@darwinport.com.au::fe777387-cf61-450e-bc50-e1240619b150" providerId="AD" clId="Web-{F96C7BF5-29D7-5C2F-013C-1C286BC9907B}" dt="2022-10-07T06:56:16.721" v="64" actId="20577"/>
          <ac:spMkLst>
            <pc:docMk/>
            <pc:sldMk cId="1773470232" sldId="265"/>
            <ac:spMk id="15" creationId="{28B61312-5A2C-2BC6-DF7F-848338AA73E3}"/>
          </ac:spMkLst>
        </pc:spChg>
        <pc:picChg chg="del">
          <ac:chgData name="Kylie Williams" userId="S::kwill@darwinport.com.au::fe777387-cf61-450e-bc50-e1240619b150" providerId="AD" clId="Web-{F96C7BF5-29D7-5C2F-013C-1C286BC9907B}" dt="2022-10-07T06:48:19.784" v="32"/>
          <ac:picMkLst>
            <pc:docMk/>
            <pc:sldMk cId="1773470232" sldId="265"/>
            <ac:picMk id="9" creationId="{7B6358E1-D7E3-0A5A-9A74-BB64E8CF34C0}"/>
          </ac:picMkLst>
        </pc:picChg>
        <pc:picChg chg="add del mod">
          <ac:chgData name="Kylie Williams" userId="S::kwill@darwinport.com.au::fe777387-cf61-450e-bc50-e1240619b150" providerId="AD" clId="Web-{F96C7BF5-29D7-5C2F-013C-1C286BC9907B}" dt="2022-10-07T06:52:09.416" v="56"/>
          <ac:picMkLst>
            <pc:docMk/>
            <pc:sldMk cId="1773470232" sldId="265"/>
            <ac:picMk id="10" creationId="{BB71396B-733C-7F33-B2D6-65D6690C7D19}"/>
          </ac:picMkLst>
        </pc:picChg>
        <pc:picChg chg="add mod">
          <ac:chgData name="Kylie Williams" userId="S::kwill@darwinport.com.au::fe777387-cf61-450e-bc50-e1240619b150" providerId="AD" clId="Web-{F96C7BF5-29D7-5C2F-013C-1C286BC9907B}" dt="2022-10-07T06:58:26.240" v="75"/>
          <ac:picMkLst>
            <pc:docMk/>
            <pc:sldMk cId="1773470232" sldId="265"/>
            <ac:picMk id="11" creationId="{DF05BC83-FA99-6C01-7E0F-84CB30F6A065}"/>
          </ac:picMkLst>
        </pc:picChg>
        <pc:picChg chg="del">
          <ac:chgData name="Kylie Williams" userId="S::kwill@darwinport.com.au::fe777387-cf61-450e-bc50-e1240619b150" providerId="AD" clId="Web-{F96C7BF5-29D7-5C2F-013C-1C286BC9907B}" dt="2022-10-07T06:48:13.643" v="31"/>
          <ac:picMkLst>
            <pc:docMk/>
            <pc:sldMk cId="1773470232" sldId="265"/>
            <ac:picMk id="21" creationId="{8A020F2C-FFEE-F871-3B65-7F80DBC36B5A}"/>
          </ac:picMkLst>
        </pc:picChg>
      </pc:sldChg>
      <pc:sldChg chg="addSp delSp modSp add">
        <pc:chgData name="Kylie Williams" userId="S::kwill@darwinport.com.au::fe777387-cf61-450e-bc50-e1240619b150" providerId="AD" clId="Web-{F96C7BF5-29D7-5C2F-013C-1C286BC9907B}" dt="2022-10-07T07:17:19.756" v="376"/>
        <pc:sldMkLst>
          <pc:docMk/>
          <pc:sldMk cId="1413147675" sldId="266"/>
        </pc:sldMkLst>
        <pc:spChg chg="mod">
          <ac:chgData name="Kylie Williams" userId="S::kwill@darwinport.com.au::fe777387-cf61-450e-bc50-e1240619b150" providerId="AD" clId="Web-{F96C7BF5-29D7-5C2F-013C-1C286BC9907B}" dt="2022-10-07T07:12:03.699" v="333" actId="1076"/>
          <ac:spMkLst>
            <pc:docMk/>
            <pc:sldMk cId="1413147675" sldId="266"/>
            <ac:spMk id="5" creationId="{7E168352-F98A-4005-9F07-74B4BFC45CC8}"/>
          </ac:spMkLst>
        </pc:spChg>
        <pc:spChg chg="mod ord">
          <ac:chgData name="Kylie Williams" userId="S::kwill@darwinport.com.au::fe777387-cf61-450e-bc50-e1240619b150" providerId="AD" clId="Web-{F96C7BF5-29D7-5C2F-013C-1C286BC9907B}" dt="2022-10-07T07:12:45.622" v="338" actId="1076"/>
          <ac:spMkLst>
            <pc:docMk/>
            <pc:sldMk cId="1413147675" sldId="266"/>
            <ac:spMk id="16" creationId="{9110AB74-39AF-E439-6AC8-EFEA8517D036}"/>
          </ac:spMkLst>
        </pc:spChg>
        <pc:spChg chg="mod ord">
          <ac:chgData name="Kylie Williams" userId="S::kwill@darwinport.com.au::fe777387-cf61-450e-bc50-e1240619b150" providerId="AD" clId="Web-{F96C7BF5-29D7-5C2F-013C-1C286BC9907B}" dt="2022-10-07T07:17:19.756" v="376"/>
          <ac:spMkLst>
            <pc:docMk/>
            <pc:sldMk cId="1413147675" sldId="266"/>
            <ac:spMk id="22" creationId="{8D3772E2-EBCC-C8B0-99CD-62EC9F260A35}"/>
          </ac:spMkLst>
        </pc:spChg>
        <pc:spChg chg="mod">
          <ac:chgData name="Kylie Williams" userId="S::kwill@darwinport.com.au::fe777387-cf61-450e-bc50-e1240619b150" providerId="AD" clId="Web-{F96C7BF5-29D7-5C2F-013C-1C286BC9907B}" dt="2022-10-07T07:12:16.715" v="334" actId="1076"/>
          <ac:spMkLst>
            <pc:docMk/>
            <pc:sldMk cId="1413147675" sldId="266"/>
            <ac:spMk id="23" creationId="{76DDB6C2-9935-D9F7-4576-E2FFB5831EE3}"/>
          </ac:spMkLst>
        </pc:spChg>
        <pc:picChg chg="add del mod ord">
          <ac:chgData name="Kylie Williams" userId="S::kwill@darwinport.com.au::fe777387-cf61-450e-bc50-e1240619b150" providerId="AD" clId="Web-{F96C7BF5-29D7-5C2F-013C-1C286BC9907B}" dt="2022-10-07T07:12:36.809" v="337" actId="14100"/>
          <ac:picMkLst>
            <pc:docMk/>
            <pc:sldMk cId="1413147675" sldId="266"/>
            <ac:picMk id="2" creationId="{C5786E69-5403-529A-E0B4-694F75F100D7}"/>
          </ac:picMkLst>
        </pc:picChg>
        <pc:picChg chg="del">
          <ac:chgData name="Kylie Williams" userId="S::kwill@darwinport.com.au::fe777387-cf61-450e-bc50-e1240619b150" providerId="AD" clId="Web-{F96C7BF5-29D7-5C2F-013C-1C286BC9907B}" dt="2022-10-07T06:59:53.946" v="81"/>
          <ac:picMkLst>
            <pc:docMk/>
            <pc:sldMk cId="1413147675" sldId="266"/>
            <ac:picMk id="20" creationId="{C5E684B1-EC60-3D5C-011A-DBF8E6EEFEBA}"/>
          </ac:picMkLst>
        </pc:picChg>
      </pc:sldChg>
    </pc:docChg>
  </pc:docChgLst>
  <pc:docChgLst>
    <pc:chgData clId="Web-{7BC22585-B64C-E621-815C-A6E1B7816D25}"/>
    <pc:docChg chg="modSld">
      <pc:chgData name="" userId="" providerId="" clId="Web-{7BC22585-B64C-E621-815C-A6E1B7816D25}" dt="2022-11-29T04:14:56.905" v="0"/>
      <pc:docMkLst>
        <pc:docMk/>
      </pc:docMkLst>
      <pc:sldChg chg="addSp modSp">
        <pc:chgData name="" userId="" providerId="" clId="Web-{7BC22585-B64C-E621-815C-A6E1B7816D25}" dt="2022-11-29T04:14:56.905" v="0"/>
        <pc:sldMkLst>
          <pc:docMk/>
          <pc:sldMk cId="1773470232" sldId="265"/>
        </pc:sldMkLst>
        <pc:picChg chg="add mod">
          <ac:chgData name="" userId="" providerId="" clId="Web-{7BC22585-B64C-E621-815C-A6E1B7816D25}" dt="2022-11-29T04:14:56.905" v="0"/>
          <ac:picMkLst>
            <pc:docMk/>
            <pc:sldMk cId="1773470232" sldId="265"/>
            <ac:picMk id="9" creationId="{5C85EC1F-03B8-CEC1-7D27-15401D7B4A66}"/>
          </ac:picMkLst>
        </pc:picChg>
      </pc:sldChg>
    </pc:docChg>
  </pc:docChgLst>
  <pc:docChgLst>
    <pc:chgData name="Kylie Williams" userId="S::kwill@darwinport.com.au::fe777387-cf61-450e-bc50-e1240619b150" providerId="AD" clId="Web-{00AF8DA5-CFDE-D6D3-597D-72F98187C0BB}"/>
    <pc:docChg chg="modSld">
      <pc:chgData name="Kylie Williams" userId="S::kwill@darwinport.com.au::fe777387-cf61-450e-bc50-e1240619b150" providerId="AD" clId="Web-{00AF8DA5-CFDE-D6D3-597D-72F98187C0BB}" dt="2022-09-30T05:38:05.133" v="17" actId="1076"/>
      <pc:docMkLst>
        <pc:docMk/>
      </pc:docMkLst>
      <pc:sldChg chg="addSp delSp modSp">
        <pc:chgData name="Kylie Williams" userId="S::kwill@darwinport.com.au::fe777387-cf61-450e-bc50-e1240619b150" providerId="AD" clId="Web-{00AF8DA5-CFDE-D6D3-597D-72F98187C0BB}" dt="2022-09-30T05:38:05.133" v="17" actId="1076"/>
        <pc:sldMkLst>
          <pc:docMk/>
          <pc:sldMk cId="236845622" sldId="256"/>
        </pc:sldMkLst>
        <pc:spChg chg="add">
          <ac:chgData name="Kylie Williams" userId="S::kwill@darwinport.com.au::fe777387-cf61-450e-bc50-e1240619b150" providerId="AD" clId="Web-{00AF8DA5-CFDE-D6D3-597D-72F98187C0BB}" dt="2022-09-30T05:37:50.367" v="15"/>
          <ac:spMkLst>
            <pc:docMk/>
            <pc:sldMk cId="236845622" sldId="256"/>
            <ac:spMk id="2" creationId="{F0BA7A84-99F0-A3B3-9252-1310C804B6E4}"/>
          </ac:spMkLst>
        </pc:spChg>
        <pc:spChg chg="mod">
          <ac:chgData name="Kylie Williams" userId="S::kwill@darwinport.com.au::fe777387-cf61-450e-bc50-e1240619b150" providerId="AD" clId="Web-{00AF8DA5-CFDE-D6D3-597D-72F98187C0BB}" dt="2022-09-30T05:37:58.961" v="16" actId="1076"/>
          <ac:spMkLst>
            <pc:docMk/>
            <pc:sldMk cId="236845622" sldId="256"/>
            <ac:spMk id="116" creationId="{6DA3D555-D7FF-26E1-2582-F1F508E28913}"/>
          </ac:spMkLst>
        </pc:spChg>
        <pc:spChg chg="mod">
          <ac:chgData name="Kylie Williams" userId="S::kwill@darwinport.com.au::fe777387-cf61-450e-bc50-e1240619b150" providerId="AD" clId="Web-{00AF8DA5-CFDE-D6D3-597D-72F98187C0BB}" dt="2022-09-30T05:38:05.133" v="17" actId="1076"/>
          <ac:spMkLst>
            <pc:docMk/>
            <pc:sldMk cId="236845622" sldId="256"/>
            <ac:spMk id="120" creationId="{83680257-B6BF-E7CB-4325-F87B3A4F8EC7}"/>
          </ac:spMkLst>
        </pc:spChg>
        <pc:graphicFrameChg chg="del mod modGraphic">
          <ac:chgData name="Kylie Williams" userId="S::kwill@darwinport.com.au::fe777387-cf61-450e-bc50-e1240619b150" providerId="AD" clId="Web-{00AF8DA5-CFDE-D6D3-597D-72F98187C0BB}" dt="2022-09-30T05:37:38.100" v="14"/>
          <ac:graphicFrameMkLst>
            <pc:docMk/>
            <pc:sldMk cId="236845622" sldId="256"/>
            <ac:graphicFrameMk id="111" creationId="{2A2A31DA-7CDC-9477-9F35-DF8FD2F52A99}"/>
          </ac:graphicFrameMkLst>
        </pc:graphicFrameChg>
      </pc:sldChg>
    </pc:docChg>
  </pc:docChgLst>
  <pc:docChgLst>
    <pc:chgData name="Carleen Mitchell" userId="S::vcarl@darwinport.com.au::57ecdb5e-5b33-4628-a84a-ef58ae1e4773" providerId="AD" clId="Web-{7BC22585-B64C-E621-815C-A6E1B7816D25}"/>
    <pc:docChg chg="modSld">
      <pc:chgData name="Carleen Mitchell" userId="S::vcarl@darwinport.com.au::57ecdb5e-5b33-4628-a84a-ef58ae1e4773" providerId="AD" clId="Web-{7BC22585-B64C-E621-815C-A6E1B7816D25}" dt="2022-11-29T04:15:13.186" v="2" actId="1076"/>
      <pc:docMkLst>
        <pc:docMk/>
      </pc:docMkLst>
      <pc:sldChg chg="modSp">
        <pc:chgData name="Carleen Mitchell" userId="S::vcarl@darwinport.com.au::57ecdb5e-5b33-4628-a84a-ef58ae1e4773" providerId="AD" clId="Web-{7BC22585-B64C-E621-815C-A6E1B7816D25}" dt="2022-11-29T04:15:05.436" v="0" actId="1076"/>
        <pc:sldMkLst>
          <pc:docMk/>
          <pc:sldMk cId="1773470232" sldId="265"/>
        </pc:sldMkLst>
        <pc:picChg chg="mod">
          <ac:chgData name="Carleen Mitchell" userId="S::vcarl@darwinport.com.au::57ecdb5e-5b33-4628-a84a-ef58ae1e4773" providerId="AD" clId="Web-{7BC22585-B64C-E621-815C-A6E1B7816D25}" dt="2022-11-29T04:15:05.436" v="0" actId="1076"/>
          <ac:picMkLst>
            <pc:docMk/>
            <pc:sldMk cId="1773470232" sldId="265"/>
            <ac:picMk id="9" creationId="{5C85EC1F-03B8-CEC1-7D27-15401D7B4A66}"/>
          </ac:picMkLst>
        </pc:picChg>
      </pc:sldChg>
      <pc:sldChg chg="addSp modSp">
        <pc:chgData name="Carleen Mitchell" userId="S::vcarl@darwinport.com.au::57ecdb5e-5b33-4628-a84a-ef58ae1e4773" providerId="AD" clId="Web-{7BC22585-B64C-E621-815C-A6E1B7816D25}" dt="2022-11-29T04:15:13.186" v="2" actId="1076"/>
        <pc:sldMkLst>
          <pc:docMk/>
          <pc:sldMk cId="1413147675" sldId="266"/>
        </pc:sldMkLst>
        <pc:picChg chg="add mod">
          <ac:chgData name="Carleen Mitchell" userId="S::vcarl@darwinport.com.au::57ecdb5e-5b33-4628-a84a-ef58ae1e4773" providerId="AD" clId="Web-{7BC22585-B64C-E621-815C-A6E1B7816D25}" dt="2022-11-29T04:15:13.186" v="2" actId="1076"/>
          <ac:picMkLst>
            <pc:docMk/>
            <pc:sldMk cId="1413147675" sldId="266"/>
            <ac:picMk id="3" creationId="{5D8B6D74-C755-E59B-DDC9-FB4EA028A492}"/>
          </ac:picMkLst>
        </pc:picChg>
      </pc:sldChg>
    </pc:docChg>
  </pc:docChgLst>
  <pc:docChgLst>
    <pc:chgData name="Kylie Williams" userId="S::kwill@darwinport.com.au::fe777387-cf61-450e-bc50-e1240619b150" providerId="AD" clId="Web-{CFC2703E-9578-C8EB-B9B2-87F4B3DF3467}"/>
    <pc:docChg chg="modSld">
      <pc:chgData name="Kylie Williams" userId="S::kwill@darwinport.com.au::fe777387-cf61-450e-bc50-e1240619b150" providerId="AD" clId="Web-{CFC2703E-9578-C8EB-B9B2-87F4B3DF3467}" dt="2022-09-29T01:23:19.729" v="1" actId="14100"/>
      <pc:docMkLst>
        <pc:docMk/>
      </pc:docMkLst>
      <pc:sldChg chg="modSp">
        <pc:chgData name="Kylie Williams" userId="S::kwill@darwinport.com.au::fe777387-cf61-450e-bc50-e1240619b150" providerId="AD" clId="Web-{CFC2703E-9578-C8EB-B9B2-87F4B3DF3467}" dt="2022-09-29T01:23:19.729" v="1" actId="14100"/>
        <pc:sldMkLst>
          <pc:docMk/>
          <pc:sldMk cId="236845622" sldId="256"/>
        </pc:sldMkLst>
        <pc:spChg chg="mod">
          <ac:chgData name="Kylie Williams" userId="S::kwill@darwinport.com.au::fe777387-cf61-450e-bc50-e1240619b150" providerId="AD" clId="Web-{CFC2703E-9578-C8EB-B9B2-87F4B3DF3467}" dt="2022-09-29T01:23:19.729" v="1" actId="14100"/>
          <ac:spMkLst>
            <pc:docMk/>
            <pc:sldMk cId="236845622" sldId="256"/>
            <ac:spMk id="18" creationId="{9D02F4BC-3DD9-2DDD-6E27-B1D5D9EECE4A}"/>
          </ac:spMkLst>
        </pc:spChg>
      </pc:sldChg>
    </pc:docChg>
  </pc:docChgLst>
  <pc:docChgLst>
    <pc:chgData name="Kylie Williams" userId="S::kwill@darwinport.com.au::fe777387-cf61-450e-bc50-e1240619b150" providerId="AD" clId="Web-{4F75C465-BEEC-1650-33E2-DB3EC42BB89F}"/>
    <pc:docChg chg="modSld">
      <pc:chgData name="Kylie Williams" userId="S::kwill@darwinport.com.au::fe777387-cf61-450e-bc50-e1240619b150" providerId="AD" clId="Web-{4F75C465-BEEC-1650-33E2-DB3EC42BB89F}" dt="2022-10-03T06:32:56.796" v="51" actId="20577"/>
      <pc:docMkLst>
        <pc:docMk/>
      </pc:docMkLst>
      <pc:sldChg chg="modSp">
        <pc:chgData name="Kylie Williams" userId="S::kwill@darwinport.com.au::fe777387-cf61-450e-bc50-e1240619b150" providerId="AD" clId="Web-{4F75C465-BEEC-1650-33E2-DB3EC42BB89F}" dt="2022-10-03T06:32:56.796" v="51" actId="20577"/>
        <pc:sldMkLst>
          <pc:docMk/>
          <pc:sldMk cId="236845622" sldId="256"/>
        </pc:sldMkLst>
        <pc:spChg chg="mod">
          <ac:chgData name="Kylie Williams" userId="S::kwill@darwinport.com.au::fe777387-cf61-450e-bc50-e1240619b150" providerId="AD" clId="Web-{4F75C465-BEEC-1650-33E2-DB3EC42BB89F}" dt="2022-10-03T06:32:56.796" v="51" actId="20577"/>
          <ac:spMkLst>
            <pc:docMk/>
            <pc:sldMk cId="236845622" sldId="256"/>
            <ac:spMk id="9" creationId="{9CF2E893-E047-4EE3-22ED-C83D6D8DFB9F}"/>
          </ac:spMkLst>
        </pc:spChg>
      </pc:sldChg>
      <pc:sldChg chg="addSp delSp modSp">
        <pc:chgData name="Kylie Williams" userId="S::kwill@darwinport.com.au::fe777387-cf61-450e-bc50-e1240619b150" providerId="AD" clId="Web-{4F75C465-BEEC-1650-33E2-DB3EC42BB89F}" dt="2022-10-03T06:30:46.820" v="45" actId="1076"/>
        <pc:sldMkLst>
          <pc:docMk/>
          <pc:sldMk cId="238008262" sldId="259"/>
        </pc:sldMkLst>
        <pc:spChg chg="add mod">
          <ac:chgData name="Kylie Williams" userId="S::kwill@darwinport.com.au::fe777387-cf61-450e-bc50-e1240619b150" providerId="AD" clId="Web-{4F75C465-BEEC-1650-33E2-DB3EC42BB89F}" dt="2022-10-03T06:30:46.820" v="45" actId="1076"/>
          <ac:spMkLst>
            <pc:docMk/>
            <pc:sldMk cId="238008262" sldId="259"/>
            <ac:spMk id="2" creationId="{487B8180-C902-E13A-7C5A-6FE3FA842F13}"/>
          </ac:spMkLst>
        </pc:spChg>
        <pc:spChg chg="add mod">
          <ac:chgData name="Kylie Williams" userId="S::kwill@darwinport.com.au::fe777387-cf61-450e-bc50-e1240619b150" providerId="AD" clId="Web-{4F75C465-BEEC-1650-33E2-DB3EC42BB89F}" dt="2022-10-03T06:28:30.109" v="33" actId="1076"/>
          <ac:spMkLst>
            <pc:docMk/>
            <pc:sldMk cId="238008262" sldId="259"/>
            <ac:spMk id="22" creationId="{20899C58-74DA-351E-A107-975D3B009442}"/>
          </ac:spMkLst>
        </pc:spChg>
        <pc:spChg chg="del">
          <ac:chgData name="Kylie Williams" userId="S::kwill@darwinport.com.au::fe777387-cf61-450e-bc50-e1240619b150" providerId="AD" clId="Web-{4F75C465-BEEC-1650-33E2-DB3EC42BB89F}" dt="2022-10-03T06:30:16.928" v="42"/>
          <ac:spMkLst>
            <pc:docMk/>
            <pc:sldMk cId="238008262" sldId="259"/>
            <ac:spMk id="23" creationId="{23D8B7E3-6D29-22D0-54DC-551A13119209}"/>
          </ac:spMkLst>
        </pc:spChg>
        <pc:spChg chg="add mod">
          <ac:chgData name="Kylie Williams" userId="S::kwill@darwinport.com.au::fe777387-cf61-450e-bc50-e1240619b150" providerId="AD" clId="Web-{4F75C465-BEEC-1650-33E2-DB3EC42BB89F}" dt="2022-10-03T06:28:51.189" v="35" actId="1076"/>
          <ac:spMkLst>
            <pc:docMk/>
            <pc:sldMk cId="238008262" sldId="259"/>
            <ac:spMk id="24" creationId="{352AF9D8-CF64-7F68-BF1A-8883299DABDE}"/>
          </ac:spMkLst>
        </pc:spChg>
        <pc:spChg chg="del mod">
          <ac:chgData name="Kylie Williams" userId="S::kwill@darwinport.com.au::fe777387-cf61-450e-bc50-e1240619b150" providerId="AD" clId="Web-{4F75C465-BEEC-1650-33E2-DB3EC42BB89F}" dt="2022-10-03T06:25:18.443" v="4"/>
          <ac:spMkLst>
            <pc:docMk/>
            <pc:sldMk cId="238008262" sldId="259"/>
            <ac:spMk id="25" creationId="{A99D2951-7EA1-84CB-5A7B-176367EFDB66}"/>
          </ac:spMkLst>
        </pc:spChg>
        <pc:spChg chg="add mod">
          <ac:chgData name="Kylie Williams" userId="S::kwill@darwinport.com.au::fe777387-cf61-450e-bc50-e1240619b150" providerId="AD" clId="Web-{4F75C465-BEEC-1650-33E2-DB3EC42BB89F}" dt="2022-10-03T06:29:55.661" v="40" actId="14100"/>
          <ac:spMkLst>
            <pc:docMk/>
            <pc:sldMk cId="238008262" sldId="259"/>
            <ac:spMk id="26" creationId="{912EBC44-4981-D8F5-9EA4-22E49C591AB1}"/>
          </ac:spMkLst>
        </pc:spChg>
        <pc:spChg chg="add mod">
          <ac:chgData name="Kylie Williams" userId="S::kwill@darwinport.com.au::fe777387-cf61-450e-bc50-e1240619b150" providerId="AD" clId="Web-{4F75C465-BEEC-1650-33E2-DB3EC42BB89F}" dt="2022-10-03T06:30:39.101" v="44" actId="1076"/>
          <ac:spMkLst>
            <pc:docMk/>
            <pc:sldMk cId="238008262" sldId="259"/>
            <ac:spMk id="27" creationId="{E26F975C-8742-8E8C-4884-51FB7A6BFF4B}"/>
          </ac:spMkLst>
        </pc:spChg>
        <pc:picChg chg="del">
          <ac:chgData name="Kylie Williams" userId="S::kwill@darwinport.com.au::fe777387-cf61-450e-bc50-e1240619b150" providerId="AD" clId="Web-{4F75C465-BEEC-1650-33E2-DB3EC42BB89F}" dt="2022-10-03T06:25:45.960" v="7"/>
          <ac:picMkLst>
            <pc:docMk/>
            <pc:sldMk cId="238008262" sldId="259"/>
            <ac:picMk id="4" creationId="{1B34F45C-13DC-662B-7BA0-7053BF2C1DE4}"/>
          </ac:picMkLst>
        </pc:picChg>
        <pc:picChg chg="add del mod">
          <ac:chgData name="Kylie Williams" userId="S::kwill@darwinport.com.au::fe777387-cf61-450e-bc50-e1240619b150" providerId="AD" clId="Web-{4F75C465-BEEC-1650-33E2-DB3EC42BB89F}" dt="2022-10-03T06:26:43.760" v="14"/>
          <ac:picMkLst>
            <pc:docMk/>
            <pc:sldMk cId="238008262" sldId="259"/>
            <ac:picMk id="8" creationId="{D1AF435A-DA80-1C42-2411-C87F0F97DFAA}"/>
          </ac:picMkLst>
        </pc:picChg>
        <pc:picChg chg="add mod">
          <ac:chgData name="Kylie Williams" userId="S::kwill@darwinport.com.au::fe777387-cf61-450e-bc50-e1240619b150" providerId="AD" clId="Web-{4F75C465-BEEC-1650-33E2-DB3EC42BB89F}" dt="2022-10-03T06:29:29.472" v="38" actId="14100"/>
          <ac:picMkLst>
            <pc:docMk/>
            <pc:sldMk cId="238008262" sldId="259"/>
            <ac:picMk id="10" creationId="{7A6F60C0-DA37-F4FC-BC8B-702948B44146}"/>
          </ac:picMkLst>
        </pc:picChg>
      </pc:sldChg>
    </pc:docChg>
  </pc:docChgLst>
  <pc:docChgLst>
    <pc:chgData name="Kylie Williams" userId="S::kwill@darwinport.com.au::fe777387-cf61-450e-bc50-e1240619b150" providerId="AD" clId="Web-{DB24F28C-6525-1975-ADDF-51780D31660B}"/>
    <pc:docChg chg="mod addSld delSld modSld addMainMaster delMainMaster modMainMaster setSldSz">
      <pc:chgData name="Kylie Williams" userId="S::kwill@darwinport.com.au::fe777387-cf61-450e-bc50-e1240619b150" providerId="AD" clId="Web-{DB24F28C-6525-1975-ADDF-51780D31660B}" dt="2022-10-05T01:52:08.204" v="198" actId="1076"/>
      <pc:docMkLst>
        <pc:docMk/>
      </pc:docMkLst>
      <pc:sldChg chg="addSp delSp modSp del mod modClrScheme chgLayout">
        <pc:chgData name="Kylie Williams" userId="S::kwill@darwinport.com.au::fe777387-cf61-450e-bc50-e1240619b150" providerId="AD" clId="Web-{DB24F28C-6525-1975-ADDF-51780D31660B}" dt="2022-10-05T01:34:57.193" v="96"/>
        <pc:sldMkLst>
          <pc:docMk/>
          <pc:sldMk cId="236845622" sldId="256"/>
        </pc:sldMkLst>
        <pc:spChg chg="add del mod">
          <ac:chgData name="Kylie Williams" userId="S::kwill@darwinport.com.au::fe777387-cf61-450e-bc50-e1240619b150" providerId="AD" clId="Web-{DB24F28C-6525-1975-ADDF-51780D31660B}" dt="2022-10-05T01:27:54.807" v="34"/>
          <ac:spMkLst>
            <pc:docMk/>
            <pc:sldMk cId="236845622" sldId="256"/>
            <ac:spMk id="2" creationId="{1C8C6457-2929-6FCB-EF75-51C535D5AC80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236845622" sldId="256"/>
            <ac:spMk id="3" creationId="{E63ED8F9-F08B-B07D-82E6-9C35211D58F5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8:00.417" v="18" actId="1076"/>
          <ac:spMkLst>
            <pc:docMk/>
            <pc:sldMk cId="236845622" sldId="256"/>
            <ac:spMk id="5" creationId="{F87091D9-C1A5-4714-AF23-1590EA827BB3}"/>
          </ac:spMkLst>
        </pc:spChg>
        <pc:spChg chg="add del mod">
          <ac:chgData name="Kylie Williams" userId="S::kwill@darwinport.com.au::fe777387-cf61-450e-bc50-e1240619b150" providerId="AD" clId="Web-{DB24F28C-6525-1975-ADDF-51780D31660B}" dt="2022-10-05T01:17:25.025" v="15" actId="20577"/>
          <ac:spMkLst>
            <pc:docMk/>
            <pc:sldMk cId="236845622" sldId="256"/>
            <ac:spMk id="6" creationId="{A3BB90BE-4BB1-43D1-AE37-EE020139075D}"/>
          </ac:spMkLst>
        </pc:spChg>
        <pc:spChg chg="mod ord">
          <ac:chgData name="Kylie Williams" userId="S::kwill@darwinport.com.au::fe777387-cf61-450e-bc50-e1240619b150" providerId="AD" clId="Web-{DB24F28C-6525-1975-ADDF-51780D31660B}" dt="2022-10-05T01:29:13.684" v="42"/>
          <ac:spMkLst>
            <pc:docMk/>
            <pc:sldMk cId="236845622" sldId="256"/>
            <ac:spMk id="7" creationId="{12A37CC4-0C34-3A5D-0F44-0B3AF039939F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236845622" sldId="256"/>
            <ac:spMk id="8" creationId="{8F60F21D-2CB0-418F-9B77-B8DA57FB8C14}"/>
          </ac:spMkLst>
        </pc:spChg>
        <pc:spChg chg="del mod">
          <ac:chgData name="Kylie Williams" userId="S::kwill@darwinport.com.au::fe777387-cf61-450e-bc50-e1240619b150" providerId="AD" clId="Web-{DB24F28C-6525-1975-ADDF-51780D31660B}" dt="2022-10-05T01:18:50.215" v="27"/>
          <ac:spMkLst>
            <pc:docMk/>
            <pc:sldMk cId="236845622" sldId="256"/>
            <ac:spMk id="9" creationId="{9CF2E893-E047-4EE3-22ED-C83D6D8DFB9F}"/>
          </ac:spMkLst>
        </pc:spChg>
        <pc:spChg chg="add del">
          <ac:chgData name="Kylie Williams" userId="S::kwill@darwinport.com.au::fe777387-cf61-450e-bc50-e1240619b150" providerId="AD" clId="Web-{DB24F28C-6525-1975-ADDF-51780D31660B}" dt="2022-10-05T01:28:48.058" v="37"/>
          <ac:spMkLst>
            <pc:docMk/>
            <pc:sldMk cId="236845622" sldId="256"/>
            <ac:spMk id="10" creationId="{0FA1756A-AD4C-A5B3-B3FE-E400A5648DAA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236845622" sldId="256"/>
            <ac:spMk id="12" creationId="{A7ED9048-C21C-4285-B6A3-F078360761FD}"/>
          </ac:spMkLst>
        </pc:spChg>
        <pc:spChg chg="add del mod ord">
          <ac:chgData name="Kylie Williams" userId="S::kwill@darwinport.com.au::fe777387-cf61-450e-bc50-e1240619b150" providerId="AD" clId="Web-{DB24F28C-6525-1975-ADDF-51780D31660B}" dt="2022-10-05T01:29:13.684" v="42"/>
          <ac:spMkLst>
            <pc:docMk/>
            <pc:sldMk cId="236845622" sldId="256"/>
            <ac:spMk id="13" creationId="{71286343-3195-242E-C2BC-EFD64D783EBF}"/>
          </ac:spMkLst>
        </pc:spChg>
        <pc:spChg chg="add del mod ord">
          <ac:chgData name="Kylie Williams" userId="S::kwill@darwinport.com.au::fe777387-cf61-450e-bc50-e1240619b150" providerId="AD" clId="Web-{DB24F28C-6525-1975-ADDF-51780D31660B}" dt="2022-10-05T01:29:13.684" v="42"/>
          <ac:spMkLst>
            <pc:docMk/>
            <pc:sldMk cId="236845622" sldId="256"/>
            <ac:spMk id="14" creationId="{54FD8A89-B38D-EE64-2BD1-71DEEB3DCF14}"/>
          </ac:spMkLst>
        </pc:spChg>
        <pc:spChg chg="add del">
          <ac:chgData name="Kylie Williams" userId="S::kwill@darwinport.com.au::fe777387-cf61-450e-bc50-e1240619b150" providerId="AD" clId="Web-{DB24F28C-6525-1975-ADDF-51780D31660B}" dt="2022-10-05T01:29:09.950" v="41"/>
          <ac:spMkLst>
            <pc:docMk/>
            <pc:sldMk cId="236845622" sldId="256"/>
            <ac:spMk id="15" creationId="{0FA1756A-AD4C-A5B3-B3FE-E400A5648DAA}"/>
          </ac:spMkLst>
        </pc:spChg>
        <pc:spChg chg="add del mod">
          <ac:chgData name="Kylie Williams" userId="S::kwill@darwinport.com.au::fe777387-cf61-450e-bc50-e1240619b150" providerId="AD" clId="Web-{DB24F28C-6525-1975-ADDF-51780D31660B}" dt="2022-10-05T01:30:13.717" v="69"/>
          <ac:spMkLst>
            <pc:docMk/>
            <pc:sldMk cId="236845622" sldId="256"/>
            <ac:spMk id="16" creationId="{0FA1756A-AD4C-A5B3-B3FE-E400A5648DAA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236845622" sldId="256"/>
            <ac:spMk id="113" creationId="{C88CA441-5BCC-3213-4CC4-256277E94BB3}"/>
          </ac:spMkLst>
        </pc:spChg>
        <pc:picChg chg="mod">
          <ac:chgData name="Kylie Williams" userId="S::kwill@darwinport.com.au::fe777387-cf61-450e-bc50-e1240619b150" providerId="AD" clId="Web-{DB24F28C-6525-1975-ADDF-51780D31660B}" dt="2022-10-05T01:15:29.975" v="2" actId="1076"/>
          <ac:picMkLst>
            <pc:docMk/>
            <pc:sldMk cId="236845622" sldId="256"/>
            <ac:picMk id="4" creationId="{000C4B80-7782-45CF-8FDF-999324DAD56C}"/>
          </ac:picMkLst>
        </pc:picChg>
        <pc:picChg chg="del mod">
          <ac:chgData name="Kylie Williams" userId="S::kwill@darwinport.com.au::fe777387-cf61-450e-bc50-e1240619b150" providerId="AD" clId="Web-{DB24F28C-6525-1975-ADDF-51780D31660B}" dt="2022-10-05T01:32:54.596" v="82"/>
          <ac:picMkLst>
            <pc:docMk/>
            <pc:sldMk cId="236845622" sldId="256"/>
            <ac:picMk id="11" creationId="{25A34556-734C-9B90-D9D2-A8012CA195AB}"/>
          </ac:picMkLst>
        </pc:picChg>
      </pc:sldChg>
      <pc:sldChg chg="delSp modSp mod modClrScheme chgLayout">
        <pc:chgData name="Kylie Williams" userId="S::kwill@darwinport.com.au::fe777387-cf61-450e-bc50-e1240619b150" providerId="AD" clId="Web-{DB24F28C-6525-1975-ADDF-51780D31660B}" dt="2022-10-05T01:51:09.125" v="185"/>
        <pc:sldMkLst>
          <pc:docMk/>
          <pc:sldMk cId="238008262" sldId="259"/>
        </pc:sldMkLst>
        <pc:spChg chg="del mod">
          <ac:chgData name="Kylie Williams" userId="S::kwill@darwinport.com.au::fe777387-cf61-450e-bc50-e1240619b150" providerId="AD" clId="Web-{DB24F28C-6525-1975-ADDF-51780D31660B}" dt="2022-10-05T01:47:27.337" v="165"/>
          <ac:spMkLst>
            <pc:docMk/>
            <pc:sldMk cId="238008262" sldId="259"/>
            <ac:spMk id="2" creationId="{487B8180-C902-E13A-7C5A-6FE3FA842F13}"/>
          </ac:spMkLst>
        </pc:spChg>
        <pc:spChg chg="mod ord">
          <ac:chgData name="Kylie Williams" userId="S::kwill@darwinport.com.au::fe777387-cf61-450e-bc50-e1240619b150" providerId="AD" clId="Web-{DB24F28C-6525-1975-ADDF-51780D31660B}" dt="2022-10-05T01:15:18.256" v="1"/>
          <ac:spMkLst>
            <pc:docMk/>
            <pc:sldMk cId="238008262" sldId="259"/>
            <ac:spMk id="6" creationId="{EC638FAB-E5BD-80C4-C21B-800260CB06F3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238008262" sldId="259"/>
            <ac:spMk id="7" creationId="{670FFBA1-4977-1040-D357-33A83A2D5E99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238008262" sldId="259"/>
            <ac:spMk id="9" creationId="{C22D2B48-F1C3-FAFE-ECAE-663FF1AA71C4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238008262" sldId="259"/>
            <ac:spMk id="11" creationId="{950AB299-4786-F6E2-15A9-FFB665F8F806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238008262" sldId="259"/>
            <ac:spMk id="12" creationId="{FFE70899-7B27-B9DD-1566-ECD34D0FA666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238008262" sldId="259"/>
            <ac:spMk id="13" creationId="{C5C8C530-7188-0DFC-05F7-76D97A73CEBE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238008262" sldId="259"/>
            <ac:spMk id="14" creationId="{5C28A203-CFAE-6F59-A118-4EDB4C6E9A85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238008262" sldId="259"/>
            <ac:spMk id="15" creationId="{0839B6AA-4B3F-9878-5AFC-206386584558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238008262" sldId="259"/>
            <ac:spMk id="16" creationId="{57908FE5-E111-1065-F83A-A82883475FBF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238008262" sldId="259"/>
            <ac:spMk id="17" creationId="{77404661-47A8-4A8B-9E36-D147A470B3BA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238008262" sldId="259"/>
            <ac:spMk id="18" creationId="{32CCD36C-27C5-B50C-5F7C-41430AB5BE11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238008262" sldId="259"/>
            <ac:spMk id="19" creationId="{56F2A73F-8D2E-2BBC-71A3-B661F1051995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238008262" sldId="259"/>
            <ac:spMk id="20" creationId="{2643E573-EF9F-2F0C-2E1A-0C742DFE51AE}"/>
          </ac:spMkLst>
        </pc:spChg>
        <pc:spChg chg="del mod">
          <ac:chgData name="Kylie Williams" userId="S::kwill@darwinport.com.au::fe777387-cf61-450e-bc50-e1240619b150" providerId="AD" clId="Web-{DB24F28C-6525-1975-ADDF-51780D31660B}" dt="2022-10-05T01:50:38.546" v="180"/>
          <ac:spMkLst>
            <pc:docMk/>
            <pc:sldMk cId="238008262" sldId="259"/>
            <ac:spMk id="22" creationId="{20899C58-74DA-351E-A107-975D3B009442}"/>
          </ac:spMkLst>
        </pc:spChg>
        <pc:spChg chg="del mod">
          <ac:chgData name="Kylie Williams" userId="S::kwill@darwinport.com.au::fe777387-cf61-450e-bc50-e1240619b150" providerId="AD" clId="Web-{DB24F28C-6525-1975-ADDF-51780D31660B}" dt="2022-10-05T01:51:09.125" v="185"/>
          <ac:spMkLst>
            <pc:docMk/>
            <pc:sldMk cId="238008262" sldId="259"/>
            <ac:spMk id="24" creationId="{352AF9D8-CF64-7F68-BF1A-8883299DABDE}"/>
          </ac:spMkLst>
        </pc:spChg>
        <pc:spChg chg="del mod">
          <ac:chgData name="Kylie Williams" userId="S::kwill@darwinport.com.au::fe777387-cf61-450e-bc50-e1240619b150" providerId="AD" clId="Web-{DB24F28C-6525-1975-ADDF-51780D31660B}" dt="2022-10-05T01:49:32.513" v="172"/>
          <ac:spMkLst>
            <pc:docMk/>
            <pc:sldMk cId="238008262" sldId="259"/>
            <ac:spMk id="26" creationId="{912EBC44-4981-D8F5-9EA4-22E49C591AB1}"/>
          </ac:spMkLst>
        </pc:spChg>
        <pc:spChg chg="del mod">
          <ac:chgData name="Kylie Williams" userId="S::kwill@darwinport.com.au::fe777387-cf61-450e-bc50-e1240619b150" providerId="AD" clId="Web-{DB24F28C-6525-1975-ADDF-51780D31660B}" dt="2022-10-05T01:40:01.435" v="122"/>
          <ac:spMkLst>
            <pc:docMk/>
            <pc:sldMk cId="238008262" sldId="259"/>
            <ac:spMk id="27" creationId="{E26F975C-8742-8E8C-4884-51FB7A6BFF4B}"/>
          </ac:spMkLst>
        </pc:spChg>
        <pc:grpChg chg="del mod">
          <ac:chgData name="Kylie Williams" userId="S::kwill@darwinport.com.au::fe777387-cf61-450e-bc50-e1240619b150" providerId="AD" clId="Web-{DB24F28C-6525-1975-ADDF-51780D31660B}" dt="2022-10-05T01:44:15.879" v="148"/>
          <ac:grpSpMkLst>
            <pc:docMk/>
            <pc:sldMk cId="238008262" sldId="259"/>
            <ac:grpSpMk id="21" creationId="{7B9167C6-1237-651E-D557-19386ED36821}"/>
          </ac:grpSpMkLst>
        </pc:grpChg>
        <pc:picChg chg="del mod">
          <ac:chgData name="Kylie Williams" userId="S::kwill@darwinport.com.au::fe777387-cf61-450e-bc50-e1240619b150" providerId="AD" clId="Web-{DB24F28C-6525-1975-ADDF-51780D31660B}" dt="2022-10-05T01:42:21.595" v="132"/>
          <ac:picMkLst>
            <pc:docMk/>
            <pc:sldMk cId="238008262" sldId="259"/>
            <ac:picMk id="3" creationId="{0ACE4938-A5CA-2138-EAA1-61516F5F221A}"/>
          </ac:picMkLst>
        </pc:picChg>
        <pc:picChg chg="mod">
          <ac:chgData name="Kylie Williams" userId="S::kwill@darwinport.com.au::fe777387-cf61-450e-bc50-e1240619b150" providerId="AD" clId="Web-{DB24F28C-6525-1975-ADDF-51780D31660B}" dt="2022-10-05T01:15:17.819" v="0"/>
          <ac:picMkLst>
            <pc:docMk/>
            <pc:sldMk cId="238008262" sldId="259"/>
            <ac:picMk id="5" creationId="{A013099A-D4AF-99BD-7FFC-608F6D254EFF}"/>
          </ac:picMkLst>
        </pc:picChg>
        <pc:picChg chg="del mod">
          <ac:chgData name="Kylie Williams" userId="S::kwill@darwinport.com.au::fe777387-cf61-450e-bc50-e1240619b150" providerId="AD" clId="Web-{DB24F28C-6525-1975-ADDF-51780D31660B}" dt="2022-10-05T01:48:36.996" v="169"/>
          <ac:picMkLst>
            <pc:docMk/>
            <pc:sldMk cId="238008262" sldId="259"/>
            <ac:picMk id="10" creationId="{7A6F60C0-DA37-F4FC-BC8B-702948B44146}"/>
          </ac:picMkLst>
        </pc:picChg>
      </pc:sldChg>
      <pc:sldChg chg="delSp modSp del mod modClrScheme chgLayout">
        <pc:chgData name="Kylie Williams" userId="S::kwill@darwinport.com.au::fe777387-cf61-450e-bc50-e1240619b150" providerId="AD" clId="Web-{DB24F28C-6525-1975-ADDF-51780D31660B}" dt="2022-10-05T01:39:02.402" v="112"/>
        <pc:sldMkLst>
          <pc:docMk/>
          <pc:sldMk cId="1840514970" sldId="260"/>
        </pc:sldMkLst>
        <pc:spChg chg="mod ord">
          <ac:chgData name="Kylie Williams" userId="S::kwill@darwinport.com.au::fe777387-cf61-450e-bc50-e1240619b150" providerId="AD" clId="Web-{DB24F28C-6525-1975-ADDF-51780D31660B}" dt="2022-10-05T01:15:18.256" v="1"/>
          <ac:spMkLst>
            <pc:docMk/>
            <pc:sldMk cId="1840514970" sldId="260"/>
            <ac:spMk id="4" creationId="{6FE8BFE2-DED4-0117-FE01-C51474AE38F2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1840514970" sldId="260"/>
            <ac:spMk id="8" creationId="{BA329E6D-E1DB-048E-6D16-FD247967B378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1840514970" sldId="260"/>
            <ac:spMk id="10" creationId="{D3A1EFFD-3D93-4EDB-6CDD-491F8E2F0B8A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1840514970" sldId="260"/>
            <ac:spMk id="12" creationId="{C787EB53-0246-6999-9496-2E773BECD969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1840514970" sldId="260"/>
            <ac:spMk id="14" creationId="{71C8A691-630D-4FDF-116C-374AC4563062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1840514970" sldId="260"/>
            <ac:spMk id="16" creationId="{DB02029D-8F78-3C34-72BD-406D220A22A1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1840514970" sldId="260"/>
            <ac:spMk id="18" creationId="{6F0166DF-A083-7131-FBD6-72922DBC7BBF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k cId="1840514970" sldId="260"/>
            <ac:spMk id="19" creationId="{B2FF55F0-4493-95CE-B863-0136DC1E341D}"/>
          </ac:spMkLst>
        </pc:spChg>
        <pc:spChg chg="del mod">
          <ac:chgData name="Kylie Williams" userId="S::kwill@darwinport.com.au::fe777387-cf61-450e-bc50-e1240619b150" providerId="AD" clId="Web-{DB24F28C-6525-1975-ADDF-51780D31660B}" dt="2022-10-05T01:36:05.507" v="101"/>
          <ac:spMkLst>
            <pc:docMk/>
            <pc:sldMk cId="1840514970" sldId="260"/>
            <ac:spMk id="20" creationId="{5CB0592C-EEB7-485B-C96E-C2B767C9A464}"/>
          </ac:spMkLst>
        </pc:spChg>
        <pc:picChg chg="mod">
          <ac:chgData name="Kylie Williams" userId="S::kwill@darwinport.com.au::fe777387-cf61-450e-bc50-e1240619b150" providerId="AD" clId="Web-{DB24F28C-6525-1975-ADDF-51780D31660B}" dt="2022-10-05T01:15:17.819" v="0"/>
          <ac:picMkLst>
            <pc:docMk/>
            <pc:sldMk cId="1840514970" sldId="260"/>
            <ac:picMk id="6" creationId="{6F48F795-196B-AB6E-07B1-3151F984A5CA}"/>
          </ac:picMkLst>
        </pc:picChg>
      </pc:sldChg>
      <pc:sldChg chg="delSp new del">
        <pc:chgData name="Kylie Williams" userId="S::kwill@darwinport.com.au::fe777387-cf61-450e-bc50-e1240619b150" providerId="AD" clId="Web-{DB24F28C-6525-1975-ADDF-51780D31660B}" dt="2022-10-05T01:34:53.240" v="95"/>
        <pc:sldMkLst>
          <pc:docMk/>
          <pc:sldMk cId="93681724" sldId="261"/>
        </pc:sldMkLst>
        <pc:spChg chg="del">
          <ac:chgData name="Kylie Williams" userId="S::kwill@darwinport.com.au::fe777387-cf61-450e-bc50-e1240619b150" providerId="AD" clId="Web-{DB24F28C-6525-1975-ADDF-51780D31660B}" dt="2022-10-05T01:31:02.562" v="72"/>
          <ac:spMkLst>
            <pc:docMk/>
            <pc:sldMk cId="93681724" sldId="261"/>
            <ac:spMk id="2" creationId="{4C31D614-7FD4-C5EE-3FFF-1509EA175DC9}"/>
          </ac:spMkLst>
        </pc:spChg>
        <pc:spChg chg="del">
          <ac:chgData name="Kylie Williams" userId="S::kwill@darwinport.com.au::fe777387-cf61-450e-bc50-e1240619b150" providerId="AD" clId="Web-{DB24F28C-6525-1975-ADDF-51780D31660B}" dt="2022-10-05T01:31:00.577" v="71"/>
          <ac:spMkLst>
            <pc:docMk/>
            <pc:sldMk cId="93681724" sldId="261"/>
            <ac:spMk id="3" creationId="{1AC1E795-7175-751E-7219-FC16536DA169}"/>
          </ac:spMkLst>
        </pc:spChg>
      </pc:sldChg>
      <pc:sldChg chg="addSp delSp modSp add">
        <pc:chgData name="Kylie Williams" userId="S::kwill@darwinport.com.au::fe777387-cf61-450e-bc50-e1240619b150" providerId="AD" clId="Web-{DB24F28C-6525-1975-ADDF-51780D31660B}" dt="2022-10-05T01:38:23.105" v="111" actId="20577"/>
        <pc:sldMkLst>
          <pc:docMk/>
          <pc:sldMk cId="430529412" sldId="262"/>
        </pc:sldMkLst>
        <pc:spChg chg="mod">
          <ac:chgData name="Kylie Williams" userId="S::kwill@darwinport.com.au::fe777387-cf61-450e-bc50-e1240619b150" providerId="AD" clId="Web-{DB24F28C-6525-1975-ADDF-51780D31660B}" dt="2022-10-05T01:32:36.830" v="80" actId="20577"/>
          <ac:spMkLst>
            <pc:docMk/>
            <pc:sldMk cId="430529412" sldId="262"/>
            <ac:spMk id="6" creationId="{A3BB90BE-4BB1-43D1-AE37-EE020139075D}"/>
          </ac:spMkLst>
        </pc:spChg>
        <pc:spChg chg="del mod">
          <ac:chgData name="Kylie Williams" userId="S::kwill@darwinport.com.au::fe777387-cf61-450e-bc50-e1240619b150" providerId="AD" clId="Web-{DB24F28C-6525-1975-ADDF-51780D31660B}" dt="2022-10-05T01:35:22.350" v="99"/>
          <ac:spMkLst>
            <pc:docMk/>
            <pc:sldMk cId="430529412" sldId="262"/>
            <ac:spMk id="9" creationId="{F8C0E239-4E33-9830-6B98-4BC04A029F30}"/>
          </ac:spMkLst>
        </pc:spChg>
        <pc:spChg chg="del">
          <ac:chgData name="Kylie Williams" userId="S::kwill@darwinport.com.au::fe777387-cf61-450e-bc50-e1240619b150" providerId="AD" clId="Web-{DB24F28C-6525-1975-ADDF-51780D31660B}" dt="2022-10-05T01:35:25.334" v="100"/>
          <ac:spMkLst>
            <pc:docMk/>
            <pc:sldMk cId="430529412" sldId="262"/>
            <ac:spMk id="10" creationId="{279A7799-9C85-7894-3490-8263CC3B85C8}"/>
          </ac:spMkLst>
        </pc:spChg>
        <pc:spChg chg="mod ord">
          <ac:chgData name="Kylie Williams" userId="S::kwill@darwinport.com.au::fe777387-cf61-450e-bc50-e1240619b150" providerId="AD" clId="Web-{DB24F28C-6525-1975-ADDF-51780D31660B}" dt="2022-10-05T01:38:23.105" v="111" actId="20577"/>
          <ac:spMkLst>
            <pc:docMk/>
            <pc:sldMk cId="430529412" sldId="262"/>
            <ac:spMk id="12" creationId="{B65CFD9B-1CEE-7281-9748-613C68EC34B5}"/>
          </ac:spMkLst>
        </pc:spChg>
        <pc:spChg chg="add mod">
          <ac:chgData name="Kylie Williams" userId="S::kwill@darwinport.com.au::fe777387-cf61-450e-bc50-e1240619b150" providerId="AD" clId="Web-{DB24F28C-6525-1975-ADDF-51780D31660B}" dt="2022-10-05T01:36:29.383" v="103" actId="1076"/>
          <ac:spMkLst>
            <pc:docMk/>
            <pc:sldMk cId="430529412" sldId="262"/>
            <ac:spMk id="13" creationId="{083A7313-4B5F-0595-C3E2-80852D9E3F45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37:11.118" v="106" actId="14100"/>
          <ac:spMkLst>
            <pc:docMk/>
            <pc:sldMk cId="430529412" sldId="262"/>
            <ac:spMk id="15" creationId="{28B61312-5A2C-2BC6-DF7F-848338AA73E3}"/>
          </ac:spMkLst>
        </pc:spChg>
        <pc:picChg chg="del">
          <ac:chgData name="Kylie Williams" userId="S::kwill@darwinport.com.au::fe777387-cf61-450e-bc50-e1240619b150" providerId="AD" clId="Web-{DB24F28C-6525-1975-ADDF-51780D31660B}" dt="2022-10-05T01:32:43.861" v="81"/>
          <ac:picMkLst>
            <pc:docMk/>
            <pc:sldMk cId="430529412" sldId="262"/>
            <ac:picMk id="2" creationId="{D57A27B3-8135-54B9-328E-D4A5536BDE53}"/>
          </ac:picMkLst>
        </pc:picChg>
        <pc:picChg chg="del">
          <ac:chgData name="Kylie Williams" userId="S::kwill@darwinport.com.au::fe777387-cf61-450e-bc50-e1240619b150" providerId="AD" clId="Web-{DB24F28C-6525-1975-ADDF-51780D31660B}" dt="2022-10-05T01:35:14.459" v="97"/>
          <ac:picMkLst>
            <pc:docMk/>
            <pc:sldMk cId="430529412" sldId="262"/>
            <ac:picMk id="3" creationId="{B1F97317-589F-3EDC-4EAD-8ABD4F4615CC}"/>
          </ac:picMkLst>
        </pc:picChg>
        <pc:picChg chg="add mod">
          <ac:chgData name="Kylie Williams" userId="S::kwill@darwinport.com.au::fe777387-cf61-450e-bc50-e1240619b150" providerId="AD" clId="Web-{DB24F28C-6525-1975-ADDF-51780D31660B}" dt="2022-10-05T01:36:56.587" v="104" actId="1076"/>
          <ac:picMkLst>
            <pc:docMk/>
            <pc:sldMk cId="430529412" sldId="262"/>
            <ac:picMk id="11" creationId="{FF1FE328-A502-AA11-F921-6CC01649039F}"/>
          </ac:picMkLst>
        </pc:picChg>
      </pc:sldChg>
      <pc:sldChg chg="addSp delSp modSp add del replId">
        <pc:chgData name="Kylie Williams" userId="S::kwill@darwinport.com.au::fe777387-cf61-450e-bc50-e1240619b150" providerId="AD" clId="Web-{DB24F28C-6525-1975-ADDF-51780D31660B}" dt="2022-10-05T01:41:12.093" v="127"/>
        <pc:sldMkLst>
          <pc:docMk/>
          <pc:sldMk cId="3473374325" sldId="263"/>
        </pc:sldMkLst>
        <pc:spChg chg="add mod">
          <ac:chgData name="Kylie Williams" userId="S::kwill@darwinport.com.au::fe777387-cf61-450e-bc50-e1240619b150" providerId="AD" clId="Web-{DB24F28C-6525-1975-ADDF-51780D31660B}" dt="2022-10-05T01:40:37.717" v="125" actId="14100"/>
          <ac:spMkLst>
            <pc:docMk/>
            <pc:sldMk cId="3473374325" sldId="263"/>
            <ac:spMk id="2" creationId="{15FC212E-437F-6E56-B856-6C1941DED93A}"/>
          </ac:spMkLst>
        </pc:spChg>
        <pc:spChg chg="del">
          <ac:chgData name="Kylie Williams" userId="S::kwill@darwinport.com.au::fe777387-cf61-450e-bc50-e1240619b150" providerId="AD" clId="Web-{DB24F28C-6525-1975-ADDF-51780D31660B}" dt="2022-10-05T01:39:23.731" v="120"/>
          <ac:spMkLst>
            <pc:docMk/>
            <pc:sldMk cId="3473374325" sldId="263"/>
            <ac:spMk id="12" creationId="{B65CFD9B-1CEE-7281-9748-613C68EC34B5}"/>
          </ac:spMkLst>
        </pc:spChg>
        <pc:spChg chg="del">
          <ac:chgData name="Kylie Williams" userId="S::kwill@darwinport.com.au::fe777387-cf61-450e-bc50-e1240619b150" providerId="AD" clId="Web-{DB24F28C-6525-1975-ADDF-51780D31660B}" dt="2022-10-05T01:39:40.497" v="121"/>
          <ac:spMkLst>
            <pc:docMk/>
            <pc:sldMk cId="3473374325" sldId="263"/>
            <ac:spMk id="13" creationId="{083A7313-4B5F-0595-C3E2-80852D9E3F45}"/>
          </ac:spMkLst>
        </pc:spChg>
        <pc:spChg chg="del mod">
          <ac:chgData name="Kylie Williams" userId="S::kwill@darwinport.com.au::fe777387-cf61-450e-bc50-e1240619b150" providerId="AD" clId="Web-{DB24F28C-6525-1975-ADDF-51780D31660B}" dt="2022-10-05T01:39:19.137" v="117"/>
          <ac:spMkLst>
            <pc:docMk/>
            <pc:sldMk cId="3473374325" sldId="263"/>
            <ac:spMk id="15" creationId="{28B61312-5A2C-2BC6-DF7F-848338AA73E3}"/>
          </ac:spMkLst>
        </pc:spChg>
        <pc:picChg chg="del mod">
          <ac:chgData name="Kylie Williams" userId="S::kwill@darwinport.com.au::fe777387-cf61-450e-bc50-e1240619b150" providerId="AD" clId="Web-{DB24F28C-6525-1975-ADDF-51780D31660B}" dt="2022-10-05T01:39:22.044" v="119"/>
          <ac:picMkLst>
            <pc:docMk/>
            <pc:sldMk cId="3473374325" sldId="263"/>
            <ac:picMk id="11" creationId="{FF1FE328-A502-AA11-F921-6CC01649039F}"/>
          </ac:picMkLst>
        </pc:picChg>
      </pc:sldChg>
      <pc:sldChg chg="addSp delSp modSp add">
        <pc:chgData name="Kylie Williams" userId="S::kwill@darwinport.com.au::fe777387-cf61-450e-bc50-e1240619b150" providerId="AD" clId="Web-{DB24F28C-6525-1975-ADDF-51780D31660B}" dt="2022-10-05T01:52:08.204" v="198" actId="1076"/>
        <pc:sldMkLst>
          <pc:docMk/>
          <pc:sldMk cId="2324277333" sldId="264"/>
        </pc:sldMkLst>
        <pc:spChg chg="add">
          <ac:chgData name="Kylie Williams" userId="S::kwill@darwinport.com.au::fe777387-cf61-450e-bc50-e1240619b150" providerId="AD" clId="Web-{DB24F28C-6525-1975-ADDF-51780D31660B}" dt="2022-10-05T01:44:23.755" v="149"/>
          <ac:spMkLst>
            <pc:docMk/>
            <pc:sldMk cId="2324277333" sldId="264"/>
            <ac:spMk id="13" creationId="{D6300D2B-2182-FFFE-C7DA-79AA3C267B52}"/>
          </ac:spMkLst>
        </pc:spChg>
        <pc:spChg chg="add">
          <ac:chgData name="Kylie Williams" userId="S::kwill@darwinport.com.au::fe777387-cf61-450e-bc50-e1240619b150" providerId="AD" clId="Web-{DB24F28C-6525-1975-ADDF-51780D31660B}" dt="2022-10-05T01:44:23.755" v="149"/>
          <ac:spMkLst>
            <pc:docMk/>
            <pc:sldMk cId="2324277333" sldId="264"/>
            <ac:spMk id="14" creationId="{FCE40B28-5816-5DDC-D7AD-1F89B1AFD07C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43:56.723" v="147" actId="1076"/>
          <ac:spMkLst>
            <pc:docMk/>
            <pc:sldMk cId="2324277333" sldId="264"/>
            <ac:spMk id="16" creationId="{9110AB74-39AF-E439-6AC8-EFEA8517D036}"/>
          </ac:spMkLst>
        </pc:spChg>
        <pc:spChg chg="add">
          <ac:chgData name="Kylie Williams" userId="S::kwill@darwinport.com.au::fe777387-cf61-450e-bc50-e1240619b150" providerId="AD" clId="Web-{DB24F28C-6525-1975-ADDF-51780D31660B}" dt="2022-10-05T01:44:23.755" v="149"/>
          <ac:spMkLst>
            <pc:docMk/>
            <pc:sldMk cId="2324277333" sldId="264"/>
            <ac:spMk id="17" creationId="{653F6E16-06CC-4EE7-B999-C708E8761A1F}"/>
          </ac:spMkLst>
        </pc:spChg>
        <pc:spChg chg="add">
          <ac:chgData name="Kylie Williams" userId="S::kwill@darwinport.com.au::fe777387-cf61-450e-bc50-e1240619b150" providerId="AD" clId="Web-{DB24F28C-6525-1975-ADDF-51780D31660B}" dt="2022-10-05T01:44:23.755" v="149"/>
          <ac:spMkLst>
            <pc:docMk/>
            <pc:sldMk cId="2324277333" sldId="264"/>
            <ac:spMk id="18" creationId="{878A8595-2356-C025-1B4F-42693ACF4BBD}"/>
          </ac:spMkLst>
        </pc:spChg>
        <pc:spChg chg="add">
          <ac:chgData name="Kylie Williams" userId="S::kwill@darwinport.com.au::fe777387-cf61-450e-bc50-e1240619b150" providerId="AD" clId="Web-{DB24F28C-6525-1975-ADDF-51780D31660B}" dt="2022-10-05T01:44:23.755" v="149"/>
          <ac:spMkLst>
            <pc:docMk/>
            <pc:sldMk cId="2324277333" sldId="264"/>
            <ac:spMk id="19" creationId="{C1EC918B-3C06-15EE-0AB1-597ADB573ACD}"/>
          </ac:spMkLst>
        </pc:spChg>
        <pc:spChg chg="add">
          <ac:chgData name="Kylie Williams" userId="S::kwill@darwinport.com.au::fe777387-cf61-450e-bc50-e1240619b150" providerId="AD" clId="Web-{DB24F28C-6525-1975-ADDF-51780D31660B}" dt="2022-10-05T01:44:23.755" v="149"/>
          <ac:spMkLst>
            <pc:docMk/>
            <pc:sldMk cId="2324277333" sldId="264"/>
            <ac:spMk id="20" creationId="{6FD526E8-2FC7-3FAF-FC50-47CD7264907C}"/>
          </ac:spMkLst>
        </pc:spChg>
        <pc:spChg chg="add">
          <ac:chgData name="Kylie Williams" userId="S::kwill@darwinport.com.au::fe777387-cf61-450e-bc50-e1240619b150" providerId="AD" clId="Web-{DB24F28C-6525-1975-ADDF-51780D31660B}" dt="2022-10-05T01:44:23.755" v="149"/>
          <ac:spMkLst>
            <pc:docMk/>
            <pc:sldMk cId="2324277333" sldId="264"/>
            <ac:spMk id="21" creationId="{6E966889-ED0E-C275-CC7A-D9FA2FDF6152}"/>
          </ac:spMkLst>
        </pc:spChg>
        <pc:spChg chg="add">
          <ac:chgData name="Kylie Williams" userId="S::kwill@darwinport.com.au::fe777387-cf61-450e-bc50-e1240619b150" providerId="AD" clId="Web-{DB24F28C-6525-1975-ADDF-51780D31660B}" dt="2022-10-05T01:44:23.755" v="149"/>
          <ac:spMkLst>
            <pc:docMk/>
            <pc:sldMk cId="2324277333" sldId="264"/>
            <ac:spMk id="22" creationId="{D9624444-9203-E895-0906-32AD5D9EA5C5}"/>
          </ac:spMkLst>
        </pc:spChg>
        <pc:spChg chg="add del mod">
          <ac:chgData name="Kylie Williams" userId="S::kwill@darwinport.com.au::fe777387-cf61-450e-bc50-e1240619b150" providerId="AD" clId="Web-{DB24F28C-6525-1975-ADDF-51780D31660B}" dt="2022-10-05T01:48:26.714" v="168"/>
          <ac:spMkLst>
            <pc:docMk/>
            <pc:sldMk cId="2324277333" sldId="264"/>
            <ac:spMk id="23" creationId="{EA513D67-62C9-2CDF-6B0B-744D340FD86E}"/>
          </ac:spMkLst>
        </pc:spChg>
        <pc:spChg chg="add del mod">
          <ac:chgData name="Kylie Williams" userId="S::kwill@darwinport.com.au::fe777387-cf61-450e-bc50-e1240619b150" providerId="AD" clId="Web-{DB24F28C-6525-1975-ADDF-51780D31660B}" dt="2022-10-05T01:50:25.639" v="179"/>
          <ac:spMkLst>
            <pc:docMk/>
            <pc:sldMk cId="2324277333" sldId="264"/>
            <ac:spMk id="25" creationId="{E26EF33B-092D-9373-8DFA-B5883A67AAF0}"/>
          </ac:spMkLst>
        </pc:spChg>
        <pc:spChg chg="del mod ord">
          <ac:chgData name="Kylie Williams" userId="S::kwill@darwinport.com.au::fe777387-cf61-450e-bc50-e1240619b150" providerId="AD" clId="Web-{DB24F28C-6525-1975-ADDF-51780D31660B}" dt="2022-10-05T01:47:04.884" v="163"/>
          <ac:spMkLst>
            <pc:docMk/>
            <pc:sldMk cId="2324277333" sldId="264"/>
            <ac:spMk id="26" creationId="{816D1933-B3EE-05B3-5662-5C599DA8253D}"/>
          </ac:spMkLst>
        </pc:spChg>
        <pc:spChg chg="del mod ord">
          <ac:chgData name="Kylie Williams" userId="S::kwill@darwinport.com.au::fe777387-cf61-450e-bc50-e1240619b150" providerId="AD" clId="Web-{DB24F28C-6525-1975-ADDF-51780D31660B}" dt="2022-10-05T01:47:07.603" v="164"/>
          <ac:spMkLst>
            <pc:docMk/>
            <pc:sldMk cId="2324277333" sldId="264"/>
            <ac:spMk id="27" creationId="{0F71828A-25A9-43BA-9452-A28C1CB4C8CB}"/>
          </ac:spMkLst>
        </pc:spChg>
        <pc:spChg chg="del">
          <ac:chgData name="Kylie Williams" userId="S::kwill@darwinport.com.au::fe777387-cf61-450e-bc50-e1240619b150" providerId="AD" clId="Web-{DB24F28C-6525-1975-ADDF-51780D31660B}" dt="2022-10-05T01:41:41.422" v="131"/>
          <ac:spMkLst>
            <pc:docMk/>
            <pc:sldMk cId="2324277333" sldId="264"/>
            <ac:spMk id="28" creationId="{C8181EA0-D9C0-AE5F-51FA-4FA56B85A310}"/>
          </ac:spMkLst>
        </pc:spChg>
        <pc:spChg chg="del">
          <ac:chgData name="Kylie Williams" userId="S::kwill@darwinport.com.au::fe777387-cf61-450e-bc50-e1240619b150" providerId="AD" clId="Web-{DB24F28C-6525-1975-ADDF-51780D31660B}" dt="2022-10-05T01:41:39.500" v="130"/>
          <ac:spMkLst>
            <pc:docMk/>
            <pc:sldMk cId="2324277333" sldId="264"/>
            <ac:spMk id="29" creationId="{6B81009F-94D2-E803-42CB-47DD2BD98A41}"/>
          </ac:spMkLst>
        </pc:spChg>
        <pc:spChg chg="add mod">
          <ac:chgData name="Kylie Williams" userId="S::kwill@darwinport.com.au::fe777387-cf61-450e-bc50-e1240619b150" providerId="AD" clId="Web-{DB24F28C-6525-1975-ADDF-51780D31660B}" dt="2022-10-05T01:50:57.859" v="184" actId="1076"/>
          <ac:spMkLst>
            <pc:docMk/>
            <pc:sldMk cId="2324277333" sldId="264"/>
            <ac:spMk id="30" creationId="{2BDAAFF9-7A7A-9343-83E7-8F1E18FDE617}"/>
          </ac:spMkLst>
        </pc:spChg>
        <pc:spChg chg="add mod">
          <ac:chgData name="Kylie Williams" userId="S::kwill@darwinport.com.au::fe777387-cf61-450e-bc50-e1240619b150" providerId="AD" clId="Web-{DB24F28C-6525-1975-ADDF-51780D31660B}" dt="2022-10-05T01:51:29.578" v="189" actId="1076"/>
          <ac:spMkLst>
            <pc:docMk/>
            <pc:sldMk cId="2324277333" sldId="264"/>
            <ac:spMk id="31" creationId="{1D0E5FFA-445E-F71C-4578-6D6FC5305242}"/>
          </ac:spMkLst>
        </pc:spChg>
        <pc:grpChg chg="add mod">
          <ac:chgData name="Kylie Williams" userId="S::kwill@darwinport.com.au::fe777387-cf61-450e-bc50-e1240619b150" providerId="AD" clId="Web-{DB24F28C-6525-1975-ADDF-51780D31660B}" dt="2022-10-05T01:44:34.896" v="150" actId="1076"/>
          <ac:grpSpMkLst>
            <pc:docMk/>
            <pc:sldMk cId="2324277333" sldId="264"/>
            <ac:grpSpMk id="11" creationId="{892320F2-42B7-1874-68F7-9F3240CE4551}"/>
          </ac:grpSpMkLst>
        </pc:grpChg>
        <pc:picChg chg="del">
          <ac:chgData name="Kylie Williams" userId="S::kwill@darwinport.com.au::fe777387-cf61-450e-bc50-e1240619b150" providerId="AD" clId="Web-{DB24F28C-6525-1975-ADDF-51780D31660B}" dt="2022-10-05T01:41:26.125" v="129"/>
          <ac:picMkLst>
            <pc:docMk/>
            <pc:sldMk cId="2324277333" sldId="264"/>
            <ac:picMk id="2" creationId="{FB3CD25B-718D-A843-5CEA-454686700F33}"/>
          </ac:picMkLst>
        </pc:picChg>
        <pc:picChg chg="del">
          <ac:chgData name="Kylie Williams" userId="S::kwill@darwinport.com.au::fe777387-cf61-450e-bc50-e1240619b150" providerId="AD" clId="Web-{DB24F28C-6525-1975-ADDF-51780D31660B}" dt="2022-10-05T01:41:20.625" v="128"/>
          <ac:picMkLst>
            <pc:docMk/>
            <pc:sldMk cId="2324277333" sldId="264"/>
            <ac:picMk id="3" creationId="{8E8CE11E-6B9B-38DC-E781-C961C8BE9CFD}"/>
          </ac:picMkLst>
        </pc:picChg>
        <pc:picChg chg="add mod ord">
          <ac:chgData name="Kylie Williams" userId="S::kwill@darwinport.com.au::fe777387-cf61-450e-bc50-e1240619b150" providerId="AD" clId="Web-{DB24F28C-6525-1975-ADDF-51780D31660B}" dt="2022-10-05T01:51:22.219" v="188" actId="1076"/>
          <ac:picMkLst>
            <pc:docMk/>
            <pc:sldMk cId="2324277333" sldId="264"/>
            <ac:picMk id="10" creationId="{F803F960-0BB2-F383-C48C-70929BE7CE87}"/>
          </ac:picMkLst>
        </pc:picChg>
        <pc:picChg chg="add mod">
          <ac:chgData name="Kylie Williams" userId="S::kwill@darwinport.com.au::fe777387-cf61-450e-bc50-e1240619b150" providerId="AD" clId="Web-{DB24F28C-6525-1975-ADDF-51780D31660B}" dt="2022-10-05T01:52:08.204" v="198" actId="1076"/>
          <ac:picMkLst>
            <pc:docMk/>
            <pc:sldMk cId="2324277333" sldId="264"/>
            <ac:picMk id="24" creationId="{14DB1898-9836-1EE8-713B-947E92BDA997}"/>
          </ac:picMkLst>
        </pc:picChg>
      </pc:sldChg>
      <pc:sldMasterChg chg="modSp del delSldLayout modSldLayout">
        <pc:chgData name="Kylie Williams" userId="S::kwill@darwinport.com.au::fe777387-cf61-450e-bc50-e1240619b150" providerId="AD" clId="Web-{DB24F28C-6525-1975-ADDF-51780D31660B}" dt="2022-10-05T01:15:18.256" v="1"/>
        <pc:sldMasterMkLst>
          <pc:docMk/>
          <pc:sldMasterMk cId="4287755396" sldId="2147483660"/>
        </pc:sldMasterMkLst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asterMk cId="4287755396" sldId="2147483660"/>
            <ac:spMk id="2" creationId="{00000000-0000-0000-0000-000000000000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asterMk cId="4287755396" sldId="2147483660"/>
            <ac:spMk id="3" creationId="{00000000-0000-0000-0000-000000000000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asterMk cId="4287755396" sldId="2147483660"/>
            <ac:spMk id="4" creationId="{00000000-0000-0000-0000-000000000000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asterMk cId="4287755396" sldId="2147483660"/>
            <ac:spMk id="5" creationId="{00000000-0000-0000-0000-000000000000}"/>
          </ac:spMkLst>
        </pc:spChg>
        <pc:spChg chg="mod">
          <ac:chgData name="Kylie Williams" userId="S::kwill@darwinport.com.au::fe777387-cf61-450e-bc50-e1240619b150" providerId="AD" clId="Web-{DB24F28C-6525-1975-ADDF-51780D31660B}" dt="2022-10-05T01:15:17.819" v="0"/>
          <ac:spMkLst>
            <pc:docMk/>
            <pc:sldMasterMk cId="4287755396" sldId="2147483660"/>
            <ac:spMk id="6" creationId="{00000000-0000-0000-0000-000000000000}"/>
          </ac:spMkLst>
        </pc:spChg>
        <pc:sldLayoutChg chg="modSp del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4287755396" sldId="2147483660"/>
            <pc:sldLayoutMk cId="881614110" sldId="2147483661"/>
          </pc:sldLayoutMkLst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881614110" sldId="2147483661"/>
              <ac:spMk id="2" creationId="{00000000-0000-0000-0000-000000000000}"/>
            </ac:spMkLst>
          </pc:spChg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881614110" sldId="2147483661"/>
              <ac:spMk id="3" creationId="{00000000-0000-0000-0000-000000000000}"/>
            </ac:spMkLst>
          </pc:spChg>
        </pc:sldLayoutChg>
        <pc:sldLayoutChg chg="del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4287755396" sldId="2147483660"/>
            <pc:sldLayoutMk cId="2655501359" sldId="2147483662"/>
          </pc:sldLayoutMkLst>
        </pc:sldLayoutChg>
        <pc:sldLayoutChg chg="modSp del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4287755396" sldId="2147483660"/>
            <pc:sldLayoutMk cId="578978402" sldId="2147483663"/>
          </pc:sldLayoutMkLst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578978402" sldId="2147483663"/>
              <ac:spMk id="2" creationId="{00000000-0000-0000-0000-000000000000}"/>
            </ac:spMkLst>
          </pc:spChg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578978402" sldId="2147483663"/>
              <ac:spMk id="3" creationId="{00000000-0000-0000-0000-000000000000}"/>
            </ac:spMkLst>
          </pc:spChg>
        </pc:sldLayoutChg>
        <pc:sldLayoutChg chg="modSp del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4287755396" sldId="2147483660"/>
            <pc:sldLayoutMk cId="1271345264" sldId="2147483664"/>
          </pc:sldLayoutMkLst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1271345264" sldId="2147483664"/>
              <ac:spMk id="3" creationId="{00000000-0000-0000-0000-000000000000}"/>
            </ac:spMkLst>
          </pc:spChg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1271345264" sldId="2147483664"/>
              <ac:spMk id="4" creationId="{00000000-0000-0000-0000-000000000000}"/>
            </ac:spMkLst>
          </pc:spChg>
        </pc:sldLayoutChg>
        <pc:sldLayoutChg chg="modSp del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4287755396" sldId="2147483660"/>
            <pc:sldLayoutMk cId="1414777301" sldId="2147483665"/>
          </pc:sldLayoutMkLst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1414777301" sldId="2147483665"/>
              <ac:spMk id="2" creationId="{00000000-0000-0000-0000-000000000000}"/>
            </ac:spMkLst>
          </pc:spChg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1414777301" sldId="2147483665"/>
              <ac:spMk id="3" creationId="{00000000-0000-0000-0000-000000000000}"/>
            </ac:spMkLst>
          </pc:spChg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1414777301" sldId="2147483665"/>
              <ac:spMk id="4" creationId="{00000000-0000-0000-0000-000000000000}"/>
            </ac:spMkLst>
          </pc:spChg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1414777301" sldId="2147483665"/>
              <ac:spMk id="5" creationId="{00000000-0000-0000-0000-000000000000}"/>
            </ac:spMkLst>
          </pc:spChg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1414777301" sldId="2147483665"/>
              <ac:spMk id="6" creationId="{00000000-0000-0000-0000-000000000000}"/>
            </ac:spMkLst>
          </pc:spChg>
        </pc:sldLayoutChg>
        <pc:sldLayoutChg chg="del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4287755396" sldId="2147483660"/>
            <pc:sldLayoutMk cId="1949570555" sldId="2147483666"/>
          </pc:sldLayoutMkLst>
        </pc:sldLayoutChg>
        <pc:sldLayoutChg chg="del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4287755396" sldId="2147483660"/>
            <pc:sldLayoutMk cId="1431986155" sldId="2147483667"/>
          </pc:sldLayoutMkLst>
        </pc:sldLayoutChg>
        <pc:sldLayoutChg chg="modSp del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4287755396" sldId="2147483660"/>
            <pc:sldLayoutMk cId="3407442117" sldId="2147483668"/>
          </pc:sldLayoutMkLst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3407442117" sldId="2147483668"/>
              <ac:spMk id="2" creationId="{00000000-0000-0000-0000-000000000000}"/>
            </ac:spMkLst>
          </pc:spChg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3407442117" sldId="2147483668"/>
              <ac:spMk id="3" creationId="{00000000-0000-0000-0000-000000000000}"/>
            </ac:spMkLst>
          </pc:spChg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3407442117" sldId="2147483668"/>
              <ac:spMk id="4" creationId="{00000000-0000-0000-0000-000000000000}"/>
            </ac:spMkLst>
          </pc:spChg>
        </pc:sldLayoutChg>
        <pc:sldLayoutChg chg="modSp del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4287755396" sldId="2147483660"/>
            <pc:sldLayoutMk cId="3330249200" sldId="2147483669"/>
          </pc:sldLayoutMkLst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3330249200" sldId="2147483669"/>
              <ac:spMk id="2" creationId="{00000000-0000-0000-0000-000000000000}"/>
            </ac:spMkLst>
          </pc:spChg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3330249200" sldId="2147483669"/>
              <ac:spMk id="3" creationId="{00000000-0000-0000-0000-000000000000}"/>
            </ac:spMkLst>
          </pc:spChg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3330249200" sldId="2147483669"/>
              <ac:spMk id="4" creationId="{00000000-0000-0000-0000-000000000000}"/>
            </ac:spMkLst>
          </pc:spChg>
        </pc:sldLayoutChg>
        <pc:sldLayoutChg chg="del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4287755396" sldId="2147483660"/>
            <pc:sldLayoutMk cId="1441802473" sldId="2147483670"/>
          </pc:sldLayoutMkLst>
        </pc:sldLayoutChg>
        <pc:sldLayoutChg chg="modSp del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4287755396" sldId="2147483660"/>
            <pc:sldLayoutMk cId="3566611692" sldId="2147483671"/>
          </pc:sldLayoutMkLst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3566611692" sldId="2147483671"/>
              <ac:spMk id="2" creationId="{00000000-0000-0000-0000-000000000000}"/>
            </ac:spMkLst>
          </pc:spChg>
          <pc:spChg chg="mod">
            <ac:chgData name="Kylie Williams" userId="S::kwill@darwinport.com.au::fe777387-cf61-450e-bc50-e1240619b150" providerId="AD" clId="Web-{DB24F28C-6525-1975-ADDF-51780D31660B}" dt="2022-10-05T01:15:17.819" v="0"/>
            <ac:spMkLst>
              <pc:docMk/>
              <pc:sldMasterMk cId="4287755396" sldId="2147483660"/>
              <pc:sldLayoutMk cId="3566611692" sldId="2147483671"/>
              <ac:spMk id="3" creationId="{00000000-0000-0000-0000-000000000000}"/>
            </ac:spMkLst>
          </pc:spChg>
        </pc:sldLayoutChg>
      </pc:sldMasterChg>
      <pc:sldMasterChg chg="add addSldLayout modSldLayout">
        <pc:chgData name="Kylie Williams" userId="S::kwill@darwinport.com.au::fe777387-cf61-450e-bc50-e1240619b150" providerId="AD" clId="Web-{DB24F28C-6525-1975-ADDF-51780D31660B}" dt="2022-10-05T01:15:18.256" v="1"/>
        <pc:sldMasterMkLst>
          <pc:docMk/>
          <pc:sldMasterMk cId="2841046235" sldId="2147483672"/>
        </pc:sldMasterMkLst>
        <pc:sldLayoutChg chg="add mod replId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2841046235" sldId="2147483672"/>
            <pc:sldLayoutMk cId="4065623672" sldId="2147483673"/>
          </pc:sldLayoutMkLst>
        </pc:sldLayoutChg>
        <pc:sldLayoutChg chg="add mod replId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2841046235" sldId="2147483672"/>
            <pc:sldLayoutMk cId="2628364503" sldId="2147483674"/>
          </pc:sldLayoutMkLst>
        </pc:sldLayoutChg>
        <pc:sldLayoutChg chg="add mod replId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2841046235" sldId="2147483672"/>
            <pc:sldLayoutMk cId="2268871285" sldId="2147483675"/>
          </pc:sldLayoutMkLst>
        </pc:sldLayoutChg>
        <pc:sldLayoutChg chg="add mod replId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2841046235" sldId="2147483672"/>
            <pc:sldLayoutMk cId="3125013819" sldId="2147483676"/>
          </pc:sldLayoutMkLst>
        </pc:sldLayoutChg>
        <pc:sldLayoutChg chg="add mod replId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2841046235" sldId="2147483672"/>
            <pc:sldLayoutMk cId="342334881" sldId="2147483677"/>
          </pc:sldLayoutMkLst>
        </pc:sldLayoutChg>
        <pc:sldLayoutChg chg="add mod replId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2841046235" sldId="2147483672"/>
            <pc:sldLayoutMk cId="2751673317" sldId="2147483678"/>
          </pc:sldLayoutMkLst>
        </pc:sldLayoutChg>
        <pc:sldLayoutChg chg="add mod replId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2841046235" sldId="2147483672"/>
            <pc:sldLayoutMk cId="2619215451" sldId="2147483679"/>
          </pc:sldLayoutMkLst>
        </pc:sldLayoutChg>
        <pc:sldLayoutChg chg="add mod replId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2841046235" sldId="2147483672"/>
            <pc:sldLayoutMk cId="449470654" sldId="2147483680"/>
          </pc:sldLayoutMkLst>
        </pc:sldLayoutChg>
        <pc:sldLayoutChg chg="add mod replId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2841046235" sldId="2147483672"/>
            <pc:sldLayoutMk cId="1959990643" sldId="2147483681"/>
          </pc:sldLayoutMkLst>
        </pc:sldLayoutChg>
        <pc:sldLayoutChg chg="add mod replId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2841046235" sldId="2147483672"/>
            <pc:sldLayoutMk cId="436972222" sldId="2147483682"/>
          </pc:sldLayoutMkLst>
        </pc:sldLayoutChg>
        <pc:sldLayoutChg chg="add mod replId">
          <pc:chgData name="Kylie Williams" userId="S::kwill@darwinport.com.au::fe777387-cf61-450e-bc50-e1240619b150" providerId="AD" clId="Web-{DB24F28C-6525-1975-ADDF-51780D31660B}" dt="2022-10-05T01:15:18.256" v="1"/>
          <pc:sldLayoutMkLst>
            <pc:docMk/>
            <pc:sldMasterMk cId="2841046235" sldId="2147483672"/>
            <pc:sldLayoutMk cId="1582636672" sldId="2147483683"/>
          </pc:sldLayoutMkLst>
        </pc:sldLayoutChg>
      </pc:sldMasterChg>
    </pc:docChg>
  </pc:docChgLst>
  <pc:docChgLst>
    <pc:chgData name="Scott Wilson" userId="S::swils@darwinport.com.au::1e24e820-6a95-4bb2-b27a-55c7fa1d1077" providerId="AD" clId="Web-{5E96B83F-4627-20E1-7EFA-CCBDB58D8E32}"/>
    <pc:docChg chg="modSld">
      <pc:chgData name="Scott Wilson" userId="S::swils@darwinport.com.au::1e24e820-6a95-4bb2-b27a-55c7fa1d1077" providerId="AD" clId="Web-{5E96B83F-4627-20E1-7EFA-CCBDB58D8E32}" dt="2024-03-19T03:39:43.988" v="88" actId="14100"/>
      <pc:docMkLst>
        <pc:docMk/>
      </pc:docMkLst>
      <pc:sldChg chg="modSp">
        <pc:chgData name="Scott Wilson" userId="S::swils@darwinport.com.au::1e24e820-6a95-4bb2-b27a-55c7fa1d1077" providerId="AD" clId="Web-{5E96B83F-4627-20E1-7EFA-CCBDB58D8E32}" dt="2024-03-19T03:23:27.933" v="14" actId="20577"/>
        <pc:sldMkLst>
          <pc:docMk/>
          <pc:sldMk cId="1773470232" sldId="265"/>
        </pc:sldMkLst>
        <pc:spChg chg="mod">
          <ac:chgData name="Scott Wilson" userId="S::swils@darwinport.com.au::1e24e820-6a95-4bb2-b27a-55c7fa1d1077" providerId="AD" clId="Web-{5E96B83F-4627-20E1-7EFA-CCBDB58D8E32}" dt="2024-03-19T03:23:27.933" v="14" actId="20577"/>
          <ac:spMkLst>
            <pc:docMk/>
            <pc:sldMk cId="1773470232" sldId="265"/>
            <ac:spMk id="14" creationId="{07B02A83-9CAE-2D2A-AA77-F14BD02C8959}"/>
          </ac:spMkLst>
        </pc:spChg>
      </pc:sldChg>
      <pc:sldChg chg="addSp delSp modSp">
        <pc:chgData name="Scott Wilson" userId="S::swils@darwinport.com.au::1e24e820-6a95-4bb2-b27a-55c7fa1d1077" providerId="AD" clId="Web-{5E96B83F-4627-20E1-7EFA-CCBDB58D8E32}" dt="2024-03-19T03:39:43.988" v="88" actId="14100"/>
        <pc:sldMkLst>
          <pc:docMk/>
          <pc:sldMk cId="1413147675" sldId="266"/>
        </pc:sldMkLst>
        <pc:spChg chg="add del">
          <ac:chgData name="Scott Wilson" userId="S::swils@darwinport.com.au::1e24e820-6a95-4bb2-b27a-55c7fa1d1077" providerId="AD" clId="Web-{5E96B83F-4627-20E1-7EFA-CCBDB58D8E32}" dt="2024-03-19T03:24:53.435" v="16"/>
          <ac:spMkLst>
            <pc:docMk/>
            <pc:sldMk cId="1413147675" sldId="266"/>
            <ac:spMk id="10" creationId="{844BDE93-B48D-3351-1764-3C2CDD00F29B}"/>
          </ac:spMkLst>
        </pc:spChg>
        <pc:spChg chg="add mod">
          <ac:chgData name="Scott Wilson" userId="S::swils@darwinport.com.au::1e24e820-6a95-4bb2-b27a-55c7fa1d1077" providerId="AD" clId="Web-{5E96B83F-4627-20E1-7EFA-CCBDB58D8E32}" dt="2024-03-19T03:39:03.081" v="83" actId="14100"/>
          <ac:spMkLst>
            <pc:docMk/>
            <pc:sldMk cId="1413147675" sldId="266"/>
            <ac:spMk id="11" creationId="{3392B8A0-3E72-1579-5944-BA8D63C9A932}"/>
          </ac:spMkLst>
        </pc:spChg>
        <pc:spChg chg="add mod">
          <ac:chgData name="Scott Wilson" userId="S::swils@darwinport.com.au::1e24e820-6a95-4bb2-b27a-55c7fa1d1077" providerId="AD" clId="Web-{5E96B83F-4627-20E1-7EFA-CCBDB58D8E32}" dt="2024-03-19T03:38:53.080" v="82" actId="1076"/>
          <ac:spMkLst>
            <pc:docMk/>
            <pc:sldMk cId="1413147675" sldId="266"/>
            <ac:spMk id="12" creationId="{5A861099-6E73-F5C7-BD07-0C8A3DE0A187}"/>
          </ac:spMkLst>
        </pc:spChg>
        <pc:spChg chg="add mod">
          <ac:chgData name="Scott Wilson" userId="S::swils@darwinport.com.au::1e24e820-6a95-4bb2-b27a-55c7fa1d1077" providerId="AD" clId="Web-{5E96B83F-4627-20E1-7EFA-CCBDB58D8E32}" dt="2024-03-19T03:34:08.870" v="57" actId="1076"/>
          <ac:spMkLst>
            <pc:docMk/>
            <pc:sldMk cId="1413147675" sldId="266"/>
            <ac:spMk id="13" creationId="{F0CFEE3C-3CE3-F8AF-2616-16284B01C453}"/>
          </ac:spMkLst>
        </pc:spChg>
        <pc:spChg chg="add mod">
          <ac:chgData name="Scott Wilson" userId="S::swils@darwinport.com.au::1e24e820-6a95-4bb2-b27a-55c7fa1d1077" providerId="AD" clId="Web-{5E96B83F-4627-20E1-7EFA-CCBDB58D8E32}" dt="2024-03-19T03:36:34.733" v="74" actId="20577"/>
          <ac:spMkLst>
            <pc:docMk/>
            <pc:sldMk cId="1413147675" sldId="266"/>
            <ac:spMk id="15" creationId="{B7618CC5-4F47-C10A-149A-091EB1171F78}"/>
          </ac:spMkLst>
        </pc:spChg>
        <pc:picChg chg="mod">
          <ac:chgData name="Scott Wilson" userId="S::swils@darwinport.com.au::1e24e820-6a95-4bb2-b27a-55c7fa1d1077" providerId="AD" clId="Web-{5E96B83F-4627-20E1-7EFA-CCBDB58D8E32}" dt="2024-03-19T03:32:40.040" v="47" actId="1076"/>
          <ac:picMkLst>
            <pc:docMk/>
            <pc:sldMk cId="1413147675" sldId="266"/>
            <ac:picMk id="2" creationId="{C5786E69-5403-529A-E0B4-694F75F100D7}"/>
          </ac:picMkLst>
        </pc:picChg>
        <pc:cxnChg chg="add mod">
          <ac:chgData name="Scott Wilson" userId="S::swils@darwinport.com.au::1e24e820-6a95-4bb2-b27a-55c7fa1d1077" providerId="AD" clId="Web-{5E96B83F-4627-20E1-7EFA-CCBDB58D8E32}" dt="2024-03-19T03:35:05.856" v="65"/>
          <ac:cxnSpMkLst>
            <pc:docMk/>
            <pc:sldMk cId="1413147675" sldId="266"/>
            <ac:cxnSpMk id="14" creationId="{3099B485-0FD4-ED08-4782-7AF0FAEA1F49}"/>
          </ac:cxnSpMkLst>
        </pc:cxnChg>
        <pc:cxnChg chg="add mod">
          <ac:chgData name="Scott Wilson" userId="S::swils@darwinport.com.au::1e24e820-6a95-4bb2-b27a-55c7fa1d1077" providerId="AD" clId="Web-{5E96B83F-4627-20E1-7EFA-CCBDB58D8E32}" dt="2024-03-19T03:36:24.733" v="73" actId="14100"/>
          <ac:cxnSpMkLst>
            <pc:docMk/>
            <pc:sldMk cId="1413147675" sldId="266"/>
            <ac:cxnSpMk id="17" creationId="{7CBD0562-1AFF-FE13-FEF8-B4E2C8F11BA2}"/>
          </ac:cxnSpMkLst>
        </pc:cxnChg>
        <pc:cxnChg chg="add mod">
          <ac:chgData name="Scott Wilson" userId="S::swils@darwinport.com.au::1e24e820-6a95-4bb2-b27a-55c7fa1d1077" providerId="AD" clId="Web-{5E96B83F-4627-20E1-7EFA-CCBDB58D8E32}" dt="2024-03-19T03:39:43.988" v="88" actId="14100"/>
          <ac:cxnSpMkLst>
            <pc:docMk/>
            <pc:sldMk cId="1413147675" sldId="266"/>
            <ac:cxnSpMk id="18" creationId="{43CDED0D-3BB4-5E6D-6DF5-B0A07C2F06ED}"/>
          </ac:cxnSpMkLst>
        </pc:cxnChg>
      </pc:sldChg>
    </pc:docChg>
  </pc:docChgLst>
  <pc:docChgLst>
    <pc:chgData name="Kylie Williams" userId="S::kwill@darwinport.com.au::fe777387-cf61-450e-bc50-e1240619b150" providerId="AD" clId="Web-{6218FEEA-C904-98AB-891E-DCED7AE8F034}"/>
    <pc:docChg chg="modSld modMainMaster">
      <pc:chgData name="Kylie Williams" userId="S::kwill@darwinport.com.au::fe777387-cf61-450e-bc50-e1240619b150" providerId="AD" clId="Web-{6218FEEA-C904-98AB-891E-DCED7AE8F034}" dt="2022-09-30T06:12:27.189" v="44" actId="14100"/>
      <pc:docMkLst>
        <pc:docMk/>
      </pc:docMkLst>
      <pc:sldChg chg="addSp delSp modSp">
        <pc:chgData name="Kylie Williams" userId="S::kwill@darwinport.com.au::fe777387-cf61-450e-bc50-e1240619b150" providerId="AD" clId="Web-{6218FEEA-C904-98AB-891E-DCED7AE8F034}" dt="2022-09-30T06:10:29.904" v="30" actId="1076"/>
        <pc:sldMkLst>
          <pc:docMk/>
          <pc:sldMk cId="236845622" sldId="256"/>
        </pc:sldMkLst>
        <pc:spChg chg="mod">
          <ac:chgData name="Kylie Williams" userId="S::kwill@darwinport.com.au::fe777387-cf61-450e-bc50-e1240619b150" providerId="AD" clId="Web-{6218FEEA-C904-98AB-891E-DCED7AE8F034}" dt="2022-09-30T06:08:55.307" v="19" actId="1076"/>
          <ac:spMkLst>
            <pc:docMk/>
            <pc:sldMk cId="236845622" sldId="256"/>
            <ac:spMk id="2" creationId="{F0BA7A84-99F0-A3B3-9252-1310C804B6E4}"/>
          </ac:spMkLst>
        </pc:spChg>
        <pc:spChg chg="add mod">
          <ac:chgData name="Kylie Williams" userId="S::kwill@darwinport.com.au::fe777387-cf61-450e-bc50-e1240619b150" providerId="AD" clId="Web-{6218FEEA-C904-98AB-891E-DCED7AE8F034}" dt="2022-09-30T06:09:03.494" v="20" actId="1076"/>
          <ac:spMkLst>
            <pc:docMk/>
            <pc:sldMk cId="236845622" sldId="256"/>
            <ac:spMk id="3" creationId="{E63ED8F9-F08B-B07D-82E6-9C35211D58F5}"/>
          </ac:spMkLst>
        </pc:spChg>
        <pc:spChg chg="add del mod">
          <ac:chgData name="Kylie Williams" userId="S::kwill@darwinport.com.au::fe777387-cf61-450e-bc50-e1240619b150" providerId="AD" clId="Web-{6218FEEA-C904-98AB-891E-DCED7AE8F034}" dt="2022-09-30T06:07:40.445" v="10" actId="20577"/>
          <ac:spMkLst>
            <pc:docMk/>
            <pc:sldMk cId="236845622" sldId="256"/>
            <ac:spMk id="6" creationId="{A3BB90BE-4BB1-43D1-AE37-EE020139075D}"/>
          </ac:spMkLst>
        </pc:spChg>
        <pc:spChg chg="add mod">
          <ac:chgData name="Kylie Williams" userId="S::kwill@darwinport.com.au::fe777387-cf61-450e-bc50-e1240619b150" providerId="AD" clId="Web-{6218FEEA-C904-98AB-891E-DCED7AE8F034}" dt="2022-09-30T06:10:29.904" v="30" actId="1076"/>
          <ac:spMkLst>
            <pc:docMk/>
            <pc:sldMk cId="236845622" sldId="256"/>
            <ac:spMk id="7" creationId="{12A37CC4-0C34-3A5D-0F44-0B3AF039939F}"/>
          </ac:spMkLst>
        </pc:spChg>
        <pc:spChg chg="mod">
          <ac:chgData name="Kylie Williams" userId="S::kwill@darwinport.com.au::fe777387-cf61-450e-bc50-e1240619b150" providerId="AD" clId="Web-{6218FEEA-C904-98AB-891E-DCED7AE8F034}" dt="2022-09-30T06:08:22.352" v="15" actId="1076"/>
          <ac:spMkLst>
            <pc:docMk/>
            <pc:sldMk cId="236845622" sldId="256"/>
            <ac:spMk id="12" creationId="{A7ED9048-C21C-4285-B6A3-F078360761FD}"/>
          </ac:spMkLst>
        </pc:spChg>
        <pc:spChg chg="del">
          <ac:chgData name="Kylie Williams" userId="S::kwill@darwinport.com.au::fe777387-cf61-450e-bc50-e1240619b150" providerId="AD" clId="Web-{6218FEEA-C904-98AB-891E-DCED7AE8F034}" dt="2022-09-30T06:08:00.570" v="12"/>
          <ac:spMkLst>
            <pc:docMk/>
            <pc:sldMk cId="236845622" sldId="256"/>
            <ac:spMk id="16" creationId="{CBA4E367-3ACB-CBEF-AC0D-468BD23645E2}"/>
          </ac:spMkLst>
        </pc:spChg>
        <pc:spChg chg="del mod">
          <ac:chgData name="Kylie Williams" userId="S::kwill@darwinport.com.au::fe777387-cf61-450e-bc50-e1240619b150" providerId="AD" clId="Web-{6218FEEA-C904-98AB-891E-DCED7AE8F034}" dt="2022-09-30T06:08:09.414" v="14"/>
          <ac:spMkLst>
            <pc:docMk/>
            <pc:sldMk cId="236845622" sldId="256"/>
            <ac:spMk id="18" creationId="{9D02F4BC-3DD9-2DDD-6E27-B1D5D9EECE4A}"/>
          </ac:spMkLst>
        </pc:spChg>
        <pc:spChg chg="mod">
          <ac:chgData name="Kylie Williams" userId="S::kwill@darwinport.com.au::fe777387-cf61-450e-bc50-e1240619b150" providerId="AD" clId="Web-{6218FEEA-C904-98AB-891E-DCED7AE8F034}" dt="2022-09-30T06:09:36.183" v="24" actId="1076"/>
          <ac:spMkLst>
            <pc:docMk/>
            <pc:sldMk cId="236845622" sldId="256"/>
            <ac:spMk id="113" creationId="{C88CA441-5BCC-3213-4CC4-256277E94BB3}"/>
          </ac:spMkLst>
        </pc:spChg>
        <pc:spChg chg="mod">
          <ac:chgData name="Kylie Williams" userId="S::kwill@darwinport.com.au::fe777387-cf61-450e-bc50-e1240619b150" providerId="AD" clId="Web-{6218FEEA-C904-98AB-891E-DCED7AE8F034}" dt="2022-09-30T06:09:49.777" v="26" actId="1076"/>
          <ac:spMkLst>
            <pc:docMk/>
            <pc:sldMk cId="236845622" sldId="256"/>
            <ac:spMk id="116" creationId="{6DA3D555-D7FF-26E1-2582-F1F508E28913}"/>
          </ac:spMkLst>
        </pc:spChg>
        <pc:spChg chg="mod">
          <ac:chgData name="Kylie Williams" userId="S::kwill@darwinport.com.au::fe777387-cf61-450e-bc50-e1240619b150" providerId="AD" clId="Web-{6218FEEA-C904-98AB-891E-DCED7AE8F034}" dt="2022-09-30T06:09:55.793" v="27" actId="1076"/>
          <ac:spMkLst>
            <pc:docMk/>
            <pc:sldMk cId="236845622" sldId="256"/>
            <ac:spMk id="120" creationId="{83680257-B6BF-E7CB-4325-F87B3A4F8EC7}"/>
          </ac:spMkLst>
        </pc:spChg>
        <pc:spChg chg="mod">
          <ac:chgData name="Kylie Williams" userId="S::kwill@darwinport.com.au::fe777387-cf61-450e-bc50-e1240619b150" providerId="AD" clId="Web-{6218FEEA-C904-98AB-891E-DCED7AE8F034}" dt="2022-09-30T06:09:41.574" v="25" actId="1076"/>
          <ac:spMkLst>
            <pc:docMk/>
            <pc:sldMk cId="236845622" sldId="256"/>
            <ac:spMk id="122" creationId="{5E4C37F9-E043-2DC2-17BF-9485C548411F}"/>
          </ac:spMkLst>
        </pc:spChg>
        <pc:picChg chg="del">
          <ac:chgData name="Kylie Williams" userId="S::kwill@darwinport.com.au::fe777387-cf61-450e-bc50-e1240619b150" providerId="AD" clId="Web-{6218FEEA-C904-98AB-891E-DCED7AE8F034}" dt="2022-09-30T06:07:47.695" v="11"/>
          <ac:picMkLst>
            <pc:docMk/>
            <pc:sldMk cId="236845622" sldId="256"/>
            <ac:picMk id="105" creationId="{4A6134FE-CEA4-B415-D187-4C09ED5F73BD}"/>
          </ac:picMkLst>
        </pc:picChg>
      </pc:sldChg>
      <pc:sldChg chg="addSp delSp modSp">
        <pc:chgData name="Kylie Williams" userId="S::kwill@darwinport.com.au::fe777387-cf61-450e-bc50-e1240619b150" providerId="AD" clId="Web-{6218FEEA-C904-98AB-891E-DCED7AE8F034}" dt="2022-09-30T06:12:27.189" v="44" actId="14100"/>
        <pc:sldMkLst>
          <pc:docMk/>
          <pc:sldMk cId="238008262" sldId="259"/>
        </pc:sldMkLst>
        <pc:spChg chg="del">
          <ac:chgData name="Kylie Williams" userId="S::kwill@darwinport.com.au::fe777387-cf61-450e-bc50-e1240619b150" providerId="AD" clId="Web-{6218FEEA-C904-98AB-891E-DCED7AE8F034}" dt="2022-09-30T06:10:17.935" v="29"/>
          <ac:spMkLst>
            <pc:docMk/>
            <pc:sldMk cId="238008262" sldId="259"/>
            <ac:spMk id="2" creationId="{1F8ECF3E-2D65-370C-8FE0-60882F3787AC}"/>
          </ac:spMkLst>
        </pc:spChg>
        <pc:spChg chg="add mod">
          <ac:chgData name="Kylie Williams" userId="S::kwill@darwinport.com.au::fe777387-cf61-450e-bc50-e1240619b150" providerId="AD" clId="Web-{6218FEEA-C904-98AB-891E-DCED7AE8F034}" dt="2022-09-30T06:10:38.638" v="31" actId="1076"/>
          <ac:spMkLst>
            <pc:docMk/>
            <pc:sldMk cId="238008262" sldId="259"/>
            <ac:spMk id="6" creationId="{EC638FAB-E5BD-80C4-C21B-800260CB06F3}"/>
          </ac:spMkLst>
        </pc:spChg>
        <pc:spChg chg="mod">
          <ac:chgData name="Kylie Williams" userId="S::kwill@darwinport.com.au::fe777387-cf61-450e-bc50-e1240619b150" providerId="AD" clId="Web-{6218FEEA-C904-98AB-891E-DCED7AE8F034}" dt="2022-09-30T06:10:59.124" v="32" actId="1076"/>
          <ac:spMkLst>
            <pc:docMk/>
            <pc:sldMk cId="238008262" sldId="259"/>
            <ac:spMk id="13" creationId="{C5C8C530-7188-0DFC-05F7-76D97A73CEBE}"/>
          </ac:spMkLst>
        </pc:spChg>
        <pc:spChg chg="mod">
          <ac:chgData name="Kylie Williams" userId="S::kwill@darwinport.com.au::fe777387-cf61-450e-bc50-e1240619b150" providerId="AD" clId="Web-{6218FEEA-C904-98AB-891E-DCED7AE8F034}" dt="2022-09-30T06:12:22.517" v="43" actId="1076"/>
          <ac:spMkLst>
            <pc:docMk/>
            <pc:sldMk cId="238008262" sldId="259"/>
            <ac:spMk id="23" creationId="{23D8B7E3-6D29-22D0-54DC-551A13119209}"/>
          </ac:spMkLst>
        </pc:spChg>
        <pc:spChg chg="mod">
          <ac:chgData name="Kylie Williams" userId="S::kwill@darwinport.com.au::fe777387-cf61-450e-bc50-e1240619b150" providerId="AD" clId="Web-{6218FEEA-C904-98AB-891E-DCED7AE8F034}" dt="2022-09-30T06:12:27.189" v="44" actId="14100"/>
          <ac:spMkLst>
            <pc:docMk/>
            <pc:sldMk cId="238008262" sldId="259"/>
            <ac:spMk id="25" creationId="{A99D2951-7EA1-84CB-5A7B-176367EFDB66}"/>
          </ac:spMkLst>
        </pc:spChg>
        <pc:picChg chg="mod">
          <ac:chgData name="Kylie Williams" userId="S::kwill@darwinport.com.au::fe777387-cf61-450e-bc50-e1240619b150" providerId="AD" clId="Web-{6218FEEA-C904-98AB-891E-DCED7AE8F034}" dt="2022-09-30T06:12:05.079" v="40" actId="14100"/>
          <ac:picMkLst>
            <pc:docMk/>
            <pc:sldMk cId="238008262" sldId="259"/>
            <ac:picMk id="3" creationId="{0ACE4938-A5CA-2138-EAA1-61516F5F221A}"/>
          </ac:picMkLst>
        </pc:picChg>
        <pc:picChg chg="mod">
          <ac:chgData name="Kylie Williams" userId="S::kwill@darwinport.com.au::fe777387-cf61-450e-bc50-e1240619b150" providerId="AD" clId="Web-{6218FEEA-C904-98AB-891E-DCED7AE8F034}" dt="2022-09-30T06:11:58.969" v="39" actId="14100"/>
          <ac:picMkLst>
            <pc:docMk/>
            <pc:sldMk cId="238008262" sldId="259"/>
            <ac:picMk id="4" creationId="{1B34F45C-13DC-662B-7BA0-7053BF2C1DE4}"/>
          </ac:picMkLst>
        </pc:picChg>
      </pc:sldChg>
      <pc:sldMasterChg chg="mod modSldLayout">
        <pc:chgData name="Kylie Williams" userId="S::kwill@darwinport.com.au::fe777387-cf61-450e-bc50-e1240619b150" providerId="AD" clId="Web-{6218FEEA-C904-98AB-891E-DCED7AE8F034}" dt="2022-09-30T06:10:17.935" v="29"/>
        <pc:sldMasterMkLst>
          <pc:docMk/>
          <pc:sldMasterMk cId="4287755396" sldId="2147483660"/>
        </pc:sldMasterMkLst>
        <pc:sldLayoutChg chg="mod">
          <pc:chgData name="Kylie Williams" userId="S::kwill@darwinport.com.au::fe777387-cf61-450e-bc50-e1240619b150" providerId="AD" clId="Web-{6218FEEA-C904-98AB-891E-DCED7AE8F034}" dt="2022-09-30T06:10:17.935" v="29"/>
          <pc:sldLayoutMkLst>
            <pc:docMk/>
            <pc:sldMasterMk cId="4287755396" sldId="2147483660"/>
            <pc:sldLayoutMk cId="881614110" sldId="2147483661"/>
          </pc:sldLayoutMkLst>
        </pc:sldLayoutChg>
        <pc:sldLayoutChg chg="mod">
          <pc:chgData name="Kylie Williams" userId="S::kwill@darwinport.com.au::fe777387-cf61-450e-bc50-e1240619b150" providerId="AD" clId="Web-{6218FEEA-C904-98AB-891E-DCED7AE8F034}" dt="2022-09-30T06:10:17.935" v="29"/>
          <pc:sldLayoutMkLst>
            <pc:docMk/>
            <pc:sldMasterMk cId="4287755396" sldId="2147483660"/>
            <pc:sldLayoutMk cId="2655501359" sldId="2147483662"/>
          </pc:sldLayoutMkLst>
        </pc:sldLayoutChg>
        <pc:sldLayoutChg chg="mod">
          <pc:chgData name="Kylie Williams" userId="S::kwill@darwinport.com.au::fe777387-cf61-450e-bc50-e1240619b150" providerId="AD" clId="Web-{6218FEEA-C904-98AB-891E-DCED7AE8F034}" dt="2022-09-30T06:10:17.935" v="29"/>
          <pc:sldLayoutMkLst>
            <pc:docMk/>
            <pc:sldMasterMk cId="4287755396" sldId="2147483660"/>
            <pc:sldLayoutMk cId="578978402" sldId="2147483663"/>
          </pc:sldLayoutMkLst>
        </pc:sldLayoutChg>
        <pc:sldLayoutChg chg="mod">
          <pc:chgData name="Kylie Williams" userId="S::kwill@darwinport.com.au::fe777387-cf61-450e-bc50-e1240619b150" providerId="AD" clId="Web-{6218FEEA-C904-98AB-891E-DCED7AE8F034}" dt="2022-09-30T06:10:17.935" v="29"/>
          <pc:sldLayoutMkLst>
            <pc:docMk/>
            <pc:sldMasterMk cId="4287755396" sldId="2147483660"/>
            <pc:sldLayoutMk cId="1271345264" sldId="2147483664"/>
          </pc:sldLayoutMkLst>
        </pc:sldLayoutChg>
        <pc:sldLayoutChg chg="mod">
          <pc:chgData name="Kylie Williams" userId="S::kwill@darwinport.com.au::fe777387-cf61-450e-bc50-e1240619b150" providerId="AD" clId="Web-{6218FEEA-C904-98AB-891E-DCED7AE8F034}" dt="2022-09-30T06:10:17.935" v="29"/>
          <pc:sldLayoutMkLst>
            <pc:docMk/>
            <pc:sldMasterMk cId="4287755396" sldId="2147483660"/>
            <pc:sldLayoutMk cId="1414777301" sldId="2147483665"/>
          </pc:sldLayoutMkLst>
        </pc:sldLayoutChg>
        <pc:sldLayoutChg chg="mod">
          <pc:chgData name="Kylie Williams" userId="S::kwill@darwinport.com.au::fe777387-cf61-450e-bc50-e1240619b150" providerId="AD" clId="Web-{6218FEEA-C904-98AB-891E-DCED7AE8F034}" dt="2022-09-30T06:10:17.935" v="29"/>
          <pc:sldLayoutMkLst>
            <pc:docMk/>
            <pc:sldMasterMk cId="4287755396" sldId="2147483660"/>
            <pc:sldLayoutMk cId="1949570555" sldId="2147483666"/>
          </pc:sldLayoutMkLst>
        </pc:sldLayoutChg>
        <pc:sldLayoutChg chg="mod">
          <pc:chgData name="Kylie Williams" userId="S::kwill@darwinport.com.au::fe777387-cf61-450e-bc50-e1240619b150" providerId="AD" clId="Web-{6218FEEA-C904-98AB-891E-DCED7AE8F034}" dt="2022-09-30T06:10:17.935" v="29"/>
          <pc:sldLayoutMkLst>
            <pc:docMk/>
            <pc:sldMasterMk cId="4287755396" sldId="2147483660"/>
            <pc:sldLayoutMk cId="1431986155" sldId="2147483667"/>
          </pc:sldLayoutMkLst>
        </pc:sldLayoutChg>
        <pc:sldLayoutChg chg="mod">
          <pc:chgData name="Kylie Williams" userId="S::kwill@darwinport.com.au::fe777387-cf61-450e-bc50-e1240619b150" providerId="AD" clId="Web-{6218FEEA-C904-98AB-891E-DCED7AE8F034}" dt="2022-09-30T06:10:17.935" v="29"/>
          <pc:sldLayoutMkLst>
            <pc:docMk/>
            <pc:sldMasterMk cId="4287755396" sldId="2147483660"/>
            <pc:sldLayoutMk cId="3407442117" sldId="2147483668"/>
          </pc:sldLayoutMkLst>
        </pc:sldLayoutChg>
        <pc:sldLayoutChg chg="mod">
          <pc:chgData name="Kylie Williams" userId="S::kwill@darwinport.com.au::fe777387-cf61-450e-bc50-e1240619b150" providerId="AD" clId="Web-{6218FEEA-C904-98AB-891E-DCED7AE8F034}" dt="2022-09-30T06:10:17.935" v="29"/>
          <pc:sldLayoutMkLst>
            <pc:docMk/>
            <pc:sldMasterMk cId="4287755396" sldId="2147483660"/>
            <pc:sldLayoutMk cId="3330249200" sldId="2147483669"/>
          </pc:sldLayoutMkLst>
        </pc:sldLayoutChg>
        <pc:sldLayoutChg chg="mod">
          <pc:chgData name="Kylie Williams" userId="S::kwill@darwinport.com.au::fe777387-cf61-450e-bc50-e1240619b150" providerId="AD" clId="Web-{6218FEEA-C904-98AB-891E-DCED7AE8F034}" dt="2022-09-30T06:10:17.935" v="29"/>
          <pc:sldLayoutMkLst>
            <pc:docMk/>
            <pc:sldMasterMk cId="4287755396" sldId="2147483660"/>
            <pc:sldLayoutMk cId="1441802473" sldId="2147483670"/>
          </pc:sldLayoutMkLst>
        </pc:sldLayoutChg>
        <pc:sldLayoutChg chg="mod">
          <pc:chgData name="Kylie Williams" userId="S::kwill@darwinport.com.au::fe777387-cf61-450e-bc50-e1240619b150" providerId="AD" clId="Web-{6218FEEA-C904-98AB-891E-DCED7AE8F034}" dt="2022-09-30T06:10:17.935" v="29"/>
          <pc:sldLayoutMkLst>
            <pc:docMk/>
            <pc:sldMasterMk cId="4287755396" sldId="2147483660"/>
            <pc:sldLayoutMk cId="3566611692" sldId="2147483671"/>
          </pc:sldLayoutMkLst>
        </pc:sldLayoutChg>
      </pc:sldMasterChg>
    </pc:docChg>
  </pc:docChgLst>
  <pc:docChgLst>
    <pc:chgData name="Kylie Williams" userId="S::kwill@darwinport.com.au::fe777387-cf61-450e-bc50-e1240619b150" providerId="AD" clId="Web-{D338A8ED-4276-7933-5F32-B8CC68C473D3}"/>
    <pc:docChg chg="delSld modSld">
      <pc:chgData name="Kylie Williams" userId="S::kwill@darwinport.com.au::fe777387-cf61-450e-bc50-e1240619b150" providerId="AD" clId="Web-{D338A8ED-4276-7933-5F32-B8CC68C473D3}" dt="2022-10-05T02:03:42.794" v="17" actId="1076"/>
      <pc:docMkLst>
        <pc:docMk/>
      </pc:docMkLst>
      <pc:sldChg chg="del">
        <pc:chgData name="Kylie Williams" userId="S::kwill@darwinport.com.au::fe777387-cf61-450e-bc50-e1240619b150" providerId="AD" clId="Web-{D338A8ED-4276-7933-5F32-B8CC68C473D3}" dt="2022-10-05T02:00:45.556" v="0"/>
        <pc:sldMkLst>
          <pc:docMk/>
          <pc:sldMk cId="238008262" sldId="259"/>
        </pc:sldMkLst>
      </pc:sldChg>
      <pc:sldChg chg="modSp">
        <pc:chgData name="Kylie Williams" userId="S::kwill@darwinport.com.au::fe777387-cf61-450e-bc50-e1240619b150" providerId="AD" clId="Web-{D338A8ED-4276-7933-5F32-B8CC68C473D3}" dt="2022-10-05T02:03:42.794" v="17" actId="1076"/>
        <pc:sldMkLst>
          <pc:docMk/>
          <pc:sldMk cId="2324277333" sldId="264"/>
        </pc:sldMkLst>
        <pc:spChg chg="mod ord">
          <ac:chgData name="Kylie Williams" userId="S::kwill@darwinport.com.au::fe777387-cf61-450e-bc50-e1240619b150" providerId="AD" clId="Web-{D338A8ED-4276-7933-5F32-B8CC68C473D3}" dt="2022-10-05T02:02:13.152" v="8" actId="20577"/>
          <ac:spMkLst>
            <pc:docMk/>
            <pc:sldMk cId="2324277333" sldId="264"/>
            <ac:spMk id="12" creationId="{3A3C2547-59B5-D646-196E-2B56F0C09F31}"/>
          </ac:spMkLst>
        </pc:spChg>
        <pc:spChg chg="mod">
          <ac:chgData name="Kylie Williams" userId="S::kwill@darwinport.com.au::fe777387-cf61-450e-bc50-e1240619b150" providerId="AD" clId="Web-{D338A8ED-4276-7933-5F32-B8CC68C473D3}" dt="2022-10-05T02:03:24.919" v="15" actId="1076"/>
          <ac:spMkLst>
            <pc:docMk/>
            <pc:sldMk cId="2324277333" sldId="264"/>
            <ac:spMk id="16" creationId="{9110AB74-39AF-E439-6AC8-EFEA8517D036}"/>
          </ac:spMkLst>
        </pc:spChg>
        <pc:spChg chg="mod">
          <ac:chgData name="Kylie Williams" userId="S::kwill@darwinport.com.au::fe777387-cf61-450e-bc50-e1240619b150" providerId="AD" clId="Web-{D338A8ED-4276-7933-5F32-B8CC68C473D3}" dt="2022-10-05T02:02:45.918" v="9" actId="1076"/>
          <ac:spMkLst>
            <pc:docMk/>
            <pc:sldMk cId="2324277333" sldId="264"/>
            <ac:spMk id="30" creationId="{2BDAAFF9-7A7A-9343-83E7-8F1E18FDE617}"/>
          </ac:spMkLst>
        </pc:spChg>
        <pc:spChg chg="mod">
          <ac:chgData name="Kylie Williams" userId="S::kwill@darwinport.com.au::fe777387-cf61-450e-bc50-e1240619b150" providerId="AD" clId="Web-{D338A8ED-4276-7933-5F32-B8CC68C473D3}" dt="2022-10-05T02:02:50.731" v="10" actId="1076"/>
          <ac:spMkLst>
            <pc:docMk/>
            <pc:sldMk cId="2324277333" sldId="264"/>
            <ac:spMk id="31" creationId="{1D0E5FFA-445E-F71C-4578-6D6FC5305242}"/>
          </ac:spMkLst>
        </pc:spChg>
        <pc:grpChg chg="mod">
          <ac:chgData name="Kylie Williams" userId="S::kwill@darwinport.com.au::fe777387-cf61-450e-bc50-e1240619b150" providerId="AD" clId="Web-{D338A8ED-4276-7933-5F32-B8CC68C473D3}" dt="2022-10-05T02:03:42.794" v="17" actId="1076"/>
          <ac:grpSpMkLst>
            <pc:docMk/>
            <pc:sldMk cId="2324277333" sldId="264"/>
            <ac:grpSpMk id="11" creationId="{892320F2-42B7-1874-68F7-9F3240CE4551}"/>
          </ac:grpSpMkLst>
        </pc:grpChg>
        <pc:picChg chg="mod">
          <ac:chgData name="Kylie Williams" userId="S::kwill@darwinport.com.au::fe777387-cf61-450e-bc50-e1240619b150" providerId="AD" clId="Web-{D338A8ED-4276-7933-5F32-B8CC68C473D3}" dt="2022-10-05T02:03:14.778" v="14" actId="1076"/>
          <ac:picMkLst>
            <pc:docMk/>
            <pc:sldMk cId="2324277333" sldId="264"/>
            <ac:picMk id="10" creationId="{F803F960-0BB2-F383-C48C-70929BE7CE87}"/>
          </ac:picMkLst>
        </pc:picChg>
        <pc:picChg chg="mod">
          <ac:chgData name="Kylie Williams" userId="S::kwill@darwinport.com.au::fe777387-cf61-450e-bc50-e1240619b150" providerId="AD" clId="Web-{D338A8ED-4276-7933-5F32-B8CC68C473D3}" dt="2022-10-05T02:01:35.135" v="3" actId="14100"/>
          <ac:picMkLst>
            <pc:docMk/>
            <pc:sldMk cId="2324277333" sldId="264"/>
            <ac:picMk id="24" creationId="{14DB1898-9836-1EE8-713B-947E92BDA997}"/>
          </ac:picMkLst>
        </pc:picChg>
      </pc:sldChg>
    </pc:docChg>
  </pc:docChgLst>
  <pc:docChgLst>
    <pc:chgData name="Carleen Mitchell" userId="S::vcarl@darwinport.com.au::57ecdb5e-5b33-4628-a84a-ef58ae1e4773" providerId="AD" clId="Web-{D93FE065-55FC-C7B2-ECAC-BE8B29EB553D}"/>
    <pc:docChg chg="modSld">
      <pc:chgData name="Carleen Mitchell" userId="S::vcarl@darwinport.com.au::57ecdb5e-5b33-4628-a84a-ef58ae1e4773" providerId="AD" clId="Web-{D93FE065-55FC-C7B2-ECAC-BE8B29EB553D}" dt="2022-11-29T04:00:19.496" v="1" actId="1076"/>
      <pc:docMkLst>
        <pc:docMk/>
      </pc:docMkLst>
      <pc:sldChg chg="modSp">
        <pc:chgData name="Carleen Mitchell" userId="S::vcarl@darwinport.com.au::57ecdb5e-5b33-4628-a84a-ef58ae1e4773" providerId="AD" clId="Web-{D93FE065-55FC-C7B2-ECAC-BE8B29EB553D}" dt="2022-11-29T04:00:19.496" v="1" actId="1076"/>
        <pc:sldMkLst>
          <pc:docMk/>
          <pc:sldMk cId="1773470232" sldId="265"/>
        </pc:sldMkLst>
        <pc:spChg chg="mod">
          <ac:chgData name="Carleen Mitchell" userId="S::vcarl@darwinport.com.au::57ecdb5e-5b33-4628-a84a-ef58ae1e4773" providerId="AD" clId="Web-{D93FE065-55FC-C7B2-ECAC-BE8B29EB553D}" dt="2022-11-29T04:00:19.496" v="1" actId="1076"/>
          <ac:spMkLst>
            <pc:docMk/>
            <pc:sldMk cId="1773470232" sldId="265"/>
            <ac:spMk id="6" creationId="{A3BB90BE-4BB1-43D1-AE37-EE020139075D}"/>
          </ac:spMkLst>
        </pc:spChg>
      </pc:sldChg>
      <pc:sldChg chg="modSp">
        <pc:chgData name="Carleen Mitchell" userId="S::vcarl@darwinport.com.au::57ecdb5e-5b33-4628-a84a-ef58ae1e4773" providerId="AD" clId="Web-{D93FE065-55FC-C7B2-ECAC-BE8B29EB553D}" dt="2022-11-29T04:00:12.824" v="0" actId="1076"/>
        <pc:sldMkLst>
          <pc:docMk/>
          <pc:sldMk cId="1413147675" sldId="266"/>
        </pc:sldMkLst>
        <pc:spChg chg="mod">
          <ac:chgData name="Carleen Mitchell" userId="S::vcarl@darwinport.com.au::57ecdb5e-5b33-4628-a84a-ef58ae1e4773" providerId="AD" clId="Web-{D93FE065-55FC-C7B2-ECAC-BE8B29EB553D}" dt="2022-11-29T04:00:12.824" v="0" actId="1076"/>
          <ac:spMkLst>
            <pc:docMk/>
            <pc:sldMk cId="1413147675" sldId="266"/>
            <ac:spMk id="25" creationId="{DF2525D4-F64A-56CD-CB3F-2DD41AF690FD}"/>
          </ac:spMkLst>
        </pc:spChg>
      </pc:sldChg>
    </pc:docChg>
  </pc:docChgLst>
  <pc:docChgLst>
    <pc:chgData name="Carleen Mitchell" userId="S::vcarl@darwinport.com.au::57ecdb5e-5b33-4628-a84a-ef58ae1e4773" providerId="AD" clId="Web-{DF19C4E0-199B-B3BB-8746-003488C3E58A}"/>
    <pc:docChg chg="modSld">
      <pc:chgData name="Carleen Mitchell" userId="S::vcarl@darwinport.com.au::57ecdb5e-5b33-4628-a84a-ef58ae1e4773" providerId="AD" clId="Web-{DF19C4E0-199B-B3BB-8746-003488C3E58A}" dt="2022-11-29T03:51:19.934" v="15" actId="20577"/>
      <pc:docMkLst>
        <pc:docMk/>
      </pc:docMkLst>
      <pc:sldChg chg="modSp">
        <pc:chgData name="Carleen Mitchell" userId="S::vcarl@darwinport.com.au::57ecdb5e-5b33-4628-a84a-ef58ae1e4773" providerId="AD" clId="Web-{DF19C4E0-199B-B3BB-8746-003488C3E58A}" dt="2022-11-29T03:50:13.181" v="6" actId="20577"/>
        <pc:sldMkLst>
          <pc:docMk/>
          <pc:sldMk cId="1773470232" sldId="265"/>
        </pc:sldMkLst>
        <pc:spChg chg="mod">
          <ac:chgData name="Carleen Mitchell" userId="S::vcarl@darwinport.com.au::57ecdb5e-5b33-4628-a84a-ef58ae1e4773" providerId="AD" clId="Web-{DF19C4E0-199B-B3BB-8746-003488C3E58A}" dt="2022-11-29T03:50:13.181" v="6" actId="20577"/>
          <ac:spMkLst>
            <pc:docMk/>
            <pc:sldMk cId="1773470232" sldId="265"/>
            <ac:spMk id="6" creationId="{A3BB90BE-4BB1-43D1-AE37-EE020139075D}"/>
          </ac:spMkLst>
        </pc:spChg>
      </pc:sldChg>
      <pc:sldChg chg="modSp">
        <pc:chgData name="Carleen Mitchell" userId="S::vcarl@darwinport.com.au::57ecdb5e-5b33-4628-a84a-ef58ae1e4773" providerId="AD" clId="Web-{DF19C4E0-199B-B3BB-8746-003488C3E58A}" dt="2022-11-29T03:51:19.934" v="15" actId="20577"/>
        <pc:sldMkLst>
          <pc:docMk/>
          <pc:sldMk cId="1413147675" sldId="266"/>
        </pc:sldMkLst>
        <pc:spChg chg="mod">
          <ac:chgData name="Carleen Mitchell" userId="S::vcarl@darwinport.com.au::57ecdb5e-5b33-4628-a84a-ef58ae1e4773" providerId="AD" clId="Web-{DF19C4E0-199B-B3BB-8746-003488C3E58A}" dt="2022-11-29T03:51:19.934" v="15" actId="20577"/>
          <ac:spMkLst>
            <pc:docMk/>
            <pc:sldMk cId="1413147675" sldId="266"/>
            <ac:spMk id="25" creationId="{DF2525D4-F64A-56CD-CB3F-2DD41AF690FD}"/>
          </ac:spMkLst>
        </pc:spChg>
      </pc:sldChg>
    </pc:docChg>
  </pc:docChgLst>
  <pc:docChgLst>
    <pc:chgData name="Kylie Williams" userId="S::kwill@darwinport.com.au::fe777387-cf61-450e-bc50-e1240619b150" providerId="AD" clId="Web-{156667F8-8382-500A-4D44-7FB02F846898}"/>
    <pc:docChg chg="addSld modSld">
      <pc:chgData name="Kylie Williams" userId="S::kwill@darwinport.com.au::fe777387-cf61-450e-bc50-e1240619b150" providerId="AD" clId="Web-{156667F8-8382-500A-4D44-7FB02F846898}" dt="2022-10-03T06:22:26.033" v="70" actId="1076"/>
      <pc:docMkLst>
        <pc:docMk/>
      </pc:docMkLst>
      <pc:sldChg chg="addSp delSp modSp">
        <pc:chgData name="Kylie Williams" userId="S::kwill@darwinport.com.au::fe777387-cf61-450e-bc50-e1240619b150" providerId="AD" clId="Web-{156667F8-8382-500A-4D44-7FB02F846898}" dt="2022-10-03T06:22:03.220" v="68" actId="14100"/>
        <pc:sldMkLst>
          <pc:docMk/>
          <pc:sldMk cId="236845622" sldId="256"/>
        </pc:sldMkLst>
        <pc:spChg chg="del mod">
          <ac:chgData name="Kylie Williams" userId="S::kwill@darwinport.com.au::fe777387-cf61-450e-bc50-e1240619b150" providerId="AD" clId="Web-{156667F8-8382-500A-4D44-7FB02F846898}" dt="2022-10-03T06:08:48.779" v="44"/>
          <ac:spMkLst>
            <pc:docMk/>
            <pc:sldMk cId="236845622" sldId="256"/>
            <ac:spMk id="2" creationId="{F0BA7A84-99F0-A3B3-9252-1310C804B6E4}"/>
          </ac:spMkLst>
        </pc:spChg>
        <pc:spChg chg="mod">
          <ac:chgData name="Kylie Williams" userId="S::kwill@darwinport.com.au::fe777387-cf61-450e-bc50-e1240619b150" providerId="AD" clId="Web-{156667F8-8382-500A-4D44-7FB02F846898}" dt="2022-10-03T06:22:03.220" v="68" actId="14100"/>
          <ac:spMkLst>
            <pc:docMk/>
            <pc:sldMk cId="236845622" sldId="256"/>
            <ac:spMk id="3" creationId="{E63ED8F9-F08B-B07D-82E6-9C35211D58F5}"/>
          </ac:spMkLst>
        </pc:spChg>
        <pc:spChg chg="add mod">
          <ac:chgData name="Kylie Williams" userId="S::kwill@darwinport.com.au::fe777387-cf61-450e-bc50-e1240619b150" providerId="AD" clId="Web-{156667F8-8382-500A-4D44-7FB02F846898}" dt="2022-10-03T06:21:55.438" v="66" actId="14100"/>
          <ac:spMkLst>
            <pc:docMk/>
            <pc:sldMk cId="236845622" sldId="256"/>
            <ac:spMk id="9" creationId="{9CF2E893-E047-4EE3-22ED-C83D6D8DFB9F}"/>
          </ac:spMkLst>
        </pc:spChg>
        <pc:spChg chg="add del mod">
          <ac:chgData name="Kylie Williams" userId="S::kwill@darwinport.com.au::fe777387-cf61-450e-bc50-e1240619b150" providerId="AD" clId="Web-{156667F8-8382-500A-4D44-7FB02F846898}" dt="2022-10-03T06:19:37.654" v="49"/>
          <ac:spMkLst>
            <pc:docMk/>
            <pc:sldMk cId="236845622" sldId="256"/>
            <ac:spMk id="10" creationId="{403B5009-82C1-CBAE-B275-61E85D0C0335}"/>
          </ac:spMkLst>
        </pc:spChg>
        <pc:spChg chg="mod">
          <ac:chgData name="Kylie Williams" userId="S::kwill@darwinport.com.au::fe777387-cf61-450e-bc50-e1240619b150" providerId="AD" clId="Web-{156667F8-8382-500A-4D44-7FB02F846898}" dt="2022-10-03T06:21:35.360" v="65" actId="1076"/>
          <ac:spMkLst>
            <pc:docMk/>
            <pc:sldMk cId="236845622" sldId="256"/>
            <ac:spMk id="12" creationId="{A7ED9048-C21C-4285-B6A3-F078360761FD}"/>
          </ac:spMkLst>
        </pc:spChg>
        <pc:spChg chg="mod">
          <ac:chgData name="Kylie Williams" userId="S::kwill@darwinport.com.au::fe777387-cf61-450e-bc50-e1240619b150" providerId="AD" clId="Web-{156667F8-8382-500A-4D44-7FB02F846898}" dt="2022-10-03T06:20:40.702" v="61" actId="1076"/>
          <ac:spMkLst>
            <pc:docMk/>
            <pc:sldMk cId="236845622" sldId="256"/>
            <ac:spMk id="113" creationId="{C88CA441-5BCC-3213-4CC4-256277E94BB3}"/>
          </ac:spMkLst>
        </pc:spChg>
        <pc:spChg chg="del">
          <ac:chgData name="Kylie Williams" userId="S::kwill@darwinport.com.au::fe777387-cf61-450e-bc50-e1240619b150" providerId="AD" clId="Web-{156667F8-8382-500A-4D44-7FB02F846898}" dt="2022-10-03T06:06:57.824" v="24"/>
          <ac:spMkLst>
            <pc:docMk/>
            <pc:sldMk cId="236845622" sldId="256"/>
            <ac:spMk id="116" creationId="{6DA3D555-D7FF-26E1-2582-F1F508E28913}"/>
          </ac:spMkLst>
        </pc:spChg>
        <pc:spChg chg="del mod">
          <ac:chgData name="Kylie Williams" userId="S::kwill@darwinport.com.au::fe777387-cf61-450e-bc50-e1240619b150" providerId="AD" clId="Web-{156667F8-8382-500A-4D44-7FB02F846898}" dt="2022-10-03T06:07:27.387" v="33"/>
          <ac:spMkLst>
            <pc:docMk/>
            <pc:sldMk cId="236845622" sldId="256"/>
            <ac:spMk id="117" creationId="{02828543-911C-5FA6-4E92-1AF0F69AB51C}"/>
          </ac:spMkLst>
        </pc:spChg>
        <pc:spChg chg="del">
          <ac:chgData name="Kylie Williams" userId="S::kwill@darwinport.com.au::fe777387-cf61-450e-bc50-e1240619b150" providerId="AD" clId="Web-{156667F8-8382-500A-4D44-7FB02F846898}" dt="2022-10-03T06:07:33.465" v="34"/>
          <ac:spMkLst>
            <pc:docMk/>
            <pc:sldMk cId="236845622" sldId="256"/>
            <ac:spMk id="118" creationId="{462DB237-D4A7-7B82-30E3-41184AE6C416}"/>
          </ac:spMkLst>
        </pc:spChg>
        <pc:spChg chg="del">
          <ac:chgData name="Kylie Williams" userId="S::kwill@darwinport.com.au::fe777387-cf61-450e-bc50-e1240619b150" providerId="AD" clId="Web-{156667F8-8382-500A-4D44-7FB02F846898}" dt="2022-10-03T06:05:39.916" v="14"/>
          <ac:spMkLst>
            <pc:docMk/>
            <pc:sldMk cId="236845622" sldId="256"/>
            <ac:spMk id="120" creationId="{83680257-B6BF-E7CB-4325-F87B3A4F8EC7}"/>
          </ac:spMkLst>
        </pc:spChg>
        <pc:spChg chg="del">
          <ac:chgData name="Kylie Williams" userId="S::kwill@darwinport.com.au::fe777387-cf61-450e-bc50-e1240619b150" providerId="AD" clId="Web-{156667F8-8382-500A-4D44-7FB02F846898}" dt="2022-10-03T06:07:40.059" v="35"/>
          <ac:spMkLst>
            <pc:docMk/>
            <pc:sldMk cId="236845622" sldId="256"/>
            <ac:spMk id="122" creationId="{5E4C37F9-E043-2DC2-17BF-9485C548411F}"/>
          </ac:spMkLst>
        </pc:spChg>
        <pc:picChg chg="add mod">
          <ac:chgData name="Kylie Williams" userId="S::kwill@darwinport.com.au::fe777387-cf61-450e-bc50-e1240619b150" providerId="AD" clId="Web-{156667F8-8382-500A-4D44-7FB02F846898}" dt="2022-10-03T06:21:59.392" v="67" actId="14100"/>
          <ac:picMkLst>
            <pc:docMk/>
            <pc:sldMk cId="236845622" sldId="256"/>
            <ac:picMk id="11" creationId="{25A34556-734C-9B90-D9D2-A8012CA195AB}"/>
          </ac:picMkLst>
        </pc:picChg>
      </pc:sldChg>
      <pc:sldChg chg="addSp delSp modSp new">
        <pc:chgData name="Kylie Williams" userId="S::kwill@darwinport.com.au::fe777387-cf61-450e-bc50-e1240619b150" providerId="AD" clId="Web-{156667F8-8382-500A-4D44-7FB02F846898}" dt="2022-10-03T06:22:26.033" v="70" actId="1076"/>
        <pc:sldMkLst>
          <pc:docMk/>
          <pc:sldMk cId="1840514970" sldId="260"/>
        </pc:sldMkLst>
        <pc:spChg chg="del">
          <ac:chgData name="Kylie Williams" userId="S::kwill@darwinport.com.au::fe777387-cf61-450e-bc50-e1240619b150" providerId="AD" clId="Web-{156667F8-8382-500A-4D44-7FB02F846898}" dt="2022-10-03T05:58:00.514" v="1"/>
          <ac:spMkLst>
            <pc:docMk/>
            <pc:sldMk cId="1840514970" sldId="260"/>
            <ac:spMk id="2" creationId="{F5E3F49F-8F36-64A2-A896-FC55B1FDEF4A}"/>
          </ac:spMkLst>
        </pc:spChg>
        <pc:spChg chg="del">
          <ac:chgData name="Kylie Williams" userId="S::kwill@darwinport.com.au::fe777387-cf61-450e-bc50-e1240619b150" providerId="AD" clId="Web-{156667F8-8382-500A-4D44-7FB02F846898}" dt="2022-10-03T05:58:03.655" v="2"/>
          <ac:spMkLst>
            <pc:docMk/>
            <pc:sldMk cId="1840514970" sldId="260"/>
            <ac:spMk id="3" creationId="{707B0F35-384A-4867-7F95-6061BCDF45C6}"/>
          </ac:spMkLst>
        </pc:spChg>
        <pc:spChg chg="mod">
          <ac:chgData name="Kylie Williams" userId="S::kwill@darwinport.com.au::fe777387-cf61-450e-bc50-e1240619b150" providerId="AD" clId="Web-{156667F8-8382-500A-4D44-7FB02F846898}" dt="2022-10-03T06:00:29.580" v="12" actId="1076"/>
          <ac:spMkLst>
            <pc:docMk/>
            <pc:sldMk cId="1840514970" sldId="260"/>
            <ac:spMk id="4" creationId="{6FE8BFE2-DED4-0117-FE01-C51474AE38F2}"/>
          </ac:spMkLst>
        </pc:spChg>
        <pc:spChg chg="add">
          <ac:chgData name="Kylie Williams" userId="S::kwill@darwinport.com.au::fe777387-cf61-450e-bc50-e1240619b150" providerId="AD" clId="Web-{156667F8-8382-500A-4D44-7FB02F846898}" dt="2022-10-03T05:58:26.093" v="4"/>
          <ac:spMkLst>
            <pc:docMk/>
            <pc:sldMk cId="1840514970" sldId="260"/>
            <ac:spMk id="8" creationId="{BA329E6D-E1DB-048E-6D16-FD247967B378}"/>
          </ac:spMkLst>
        </pc:spChg>
        <pc:spChg chg="add">
          <ac:chgData name="Kylie Williams" userId="S::kwill@darwinport.com.au::fe777387-cf61-450e-bc50-e1240619b150" providerId="AD" clId="Web-{156667F8-8382-500A-4D44-7FB02F846898}" dt="2022-10-03T05:58:36.859" v="5"/>
          <ac:spMkLst>
            <pc:docMk/>
            <pc:sldMk cId="1840514970" sldId="260"/>
            <ac:spMk id="10" creationId="{D3A1EFFD-3D93-4EDB-6CDD-491F8E2F0B8A}"/>
          </ac:spMkLst>
        </pc:spChg>
        <pc:spChg chg="add mod">
          <ac:chgData name="Kylie Williams" userId="S::kwill@darwinport.com.au::fe777387-cf61-450e-bc50-e1240619b150" providerId="AD" clId="Web-{156667F8-8382-500A-4D44-7FB02F846898}" dt="2022-10-03T06:22:26.033" v="70" actId="1076"/>
          <ac:spMkLst>
            <pc:docMk/>
            <pc:sldMk cId="1840514970" sldId="260"/>
            <ac:spMk id="12" creationId="{C787EB53-0246-6999-9496-2E773BECD969}"/>
          </ac:spMkLst>
        </pc:spChg>
        <pc:spChg chg="add mod">
          <ac:chgData name="Kylie Williams" userId="S::kwill@darwinport.com.au::fe777387-cf61-450e-bc50-e1240619b150" providerId="AD" clId="Web-{156667F8-8382-500A-4D44-7FB02F846898}" dt="2022-10-03T06:22:21.267" v="69" actId="14100"/>
          <ac:spMkLst>
            <pc:docMk/>
            <pc:sldMk cId="1840514970" sldId="260"/>
            <ac:spMk id="14" creationId="{71C8A691-630D-4FDF-116C-374AC4563062}"/>
          </ac:spMkLst>
        </pc:spChg>
        <pc:spChg chg="add">
          <ac:chgData name="Kylie Williams" userId="S::kwill@darwinport.com.au::fe777387-cf61-450e-bc50-e1240619b150" providerId="AD" clId="Web-{156667F8-8382-500A-4D44-7FB02F846898}" dt="2022-10-03T05:59:47.048" v="9"/>
          <ac:spMkLst>
            <pc:docMk/>
            <pc:sldMk cId="1840514970" sldId="260"/>
            <ac:spMk id="16" creationId="{DB02029D-8F78-3C34-72BD-406D220A22A1}"/>
          </ac:spMkLst>
        </pc:spChg>
        <pc:spChg chg="add mod">
          <ac:chgData name="Kylie Williams" userId="S::kwill@darwinport.com.au::fe777387-cf61-450e-bc50-e1240619b150" providerId="AD" clId="Web-{156667F8-8382-500A-4D44-7FB02F846898}" dt="2022-10-03T06:00:19.705" v="11" actId="1076"/>
          <ac:spMkLst>
            <pc:docMk/>
            <pc:sldMk cId="1840514970" sldId="260"/>
            <ac:spMk id="18" creationId="{6F0166DF-A083-7131-FBD6-72922DBC7BBF}"/>
          </ac:spMkLst>
        </pc:spChg>
        <pc:spChg chg="add mod">
          <ac:chgData name="Kylie Williams" userId="S::kwill@darwinport.com.au::fe777387-cf61-450e-bc50-e1240619b150" providerId="AD" clId="Web-{156667F8-8382-500A-4D44-7FB02F846898}" dt="2022-10-03T06:06:11.338" v="19"/>
          <ac:spMkLst>
            <pc:docMk/>
            <pc:sldMk cId="1840514970" sldId="260"/>
            <ac:spMk id="19" creationId="{B2FF55F0-4493-95CE-B863-0136DC1E341D}"/>
          </ac:spMkLst>
        </pc:spChg>
        <pc:spChg chg="add mod">
          <ac:chgData name="Kylie Williams" userId="S::kwill@darwinport.com.au::fe777387-cf61-450e-bc50-e1240619b150" providerId="AD" clId="Web-{156667F8-8382-500A-4D44-7FB02F846898}" dt="2022-10-03T06:06:45.448" v="23"/>
          <ac:spMkLst>
            <pc:docMk/>
            <pc:sldMk cId="1840514970" sldId="260"/>
            <ac:spMk id="20" creationId="{5CB0592C-EEB7-485B-C96E-C2B767C9A464}"/>
          </ac:spMkLst>
        </pc:spChg>
        <pc:picChg chg="add">
          <ac:chgData name="Kylie Williams" userId="S::kwill@darwinport.com.au::fe777387-cf61-450e-bc50-e1240619b150" providerId="AD" clId="Web-{156667F8-8382-500A-4D44-7FB02F846898}" dt="2022-10-03T05:58:12.765" v="3"/>
          <ac:picMkLst>
            <pc:docMk/>
            <pc:sldMk cId="1840514970" sldId="260"/>
            <ac:picMk id="6" creationId="{6F48F795-196B-AB6E-07B1-3151F984A5C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623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972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636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364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871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013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34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673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215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470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990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046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0C4B80-7782-45CF-8FDF-999324DAD5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8" y="63876"/>
            <a:ext cx="1533075" cy="537572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F87091D9-C1A5-4714-AF23-1590EA827BB3}"/>
              </a:ext>
            </a:extLst>
          </p:cNvPr>
          <p:cNvSpPr txBox="1">
            <a:spLocks/>
          </p:cNvSpPr>
          <p:nvPr/>
        </p:nvSpPr>
        <p:spPr>
          <a:xfrm>
            <a:off x="117486" y="562473"/>
            <a:ext cx="3490028" cy="1453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154" algn="ctr"/>
                <a:tab pos="4298311" algn="r"/>
              </a:tabLst>
            </a:pPr>
            <a:r>
              <a:rPr lang="en-AU" sz="675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Partnering in growth, connecting people and supporting potential</a:t>
            </a:r>
            <a:endParaRPr lang="en-AU" sz="675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A3BB90BE-4BB1-43D1-AE37-EE020139075D}"/>
              </a:ext>
            </a:extLst>
          </p:cNvPr>
          <p:cNvSpPr txBox="1">
            <a:spLocks/>
          </p:cNvSpPr>
          <p:nvPr/>
        </p:nvSpPr>
        <p:spPr>
          <a:xfrm>
            <a:off x="3455257" y="200773"/>
            <a:ext cx="3180839" cy="50170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350" b="1" dirty="0">
                <a:latin typeface="+mn-lt"/>
              </a:rPr>
              <a:t>EAST ARM PASSAGE PLAN</a:t>
            </a:r>
          </a:p>
          <a:p>
            <a:pPr algn="r"/>
            <a:r>
              <a:rPr lang="en-US" sz="1350" b="1" dirty="0">
                <a:latin typeface="Calibri"/>
                <a:cs typeface="Calibri"/>
              </a:rPr>
              <a:t>PIL-PP-16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F60F21D-2CB0-418F-9B77-B8DA57FB8C14}"/>
              </a:ext>
            </a:extLst>
          </p:cNvPr>
          <p:cNvSpPr/>
          <p:nvPr/>
        </p:nvSpPr>
        <p:spPr>
          <a:xfrm>
            <a:off x="0" y="8902374"/>
            <a:ext cx="6858000" cy="239489"/>
          </a:xfrm>
          <a:prstGeom prst="rect">
            <a:avLst/>
          </a:prstGeom>
          <a:solidFill>
            <a:srgbClr val="DF2828"/>
          </a:solidFill>
          <a:ln>
            <a:solidFill>
              <a:srgbClr val="D6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BA4E367-3ACB-CBEF-AC0D-468BD23645E2}"/>
              </a:ext>
            </a:extLst>
          </p:cNvPr>
          <p:cNvSpPr txBox="1"/>
          <p:nvPr/>
        </p:nvSpPr>
        <p:spPr>
          <a:xfrm>
            <a:off x="246223" y="8090623"/>
            <a:ext cx="6443469" cy="62324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68580" tIns="34290" rIns="68580" bIns="34290" rtlCol="0" anchor="t">
            <a:spAutoFit/>
          </a:bodyPr>
          <a:lstStyle/>
          <a:p>
            <a:endParaRPr lang="en-AU" sz="900" b="1"/>
          </a:p>
          <a:p>
            <a:r>
              <a:rPr lang="en-AU" sz="900" b="1" dirty="0"/>
              <a:t>MASTER:_________________________________                                                     SIGNATURE:___________________________</a:t>
            </a:r>
            <a:endParaRPr lang="en-AU" sz="900" b="1" dirty="0">
              <a:cs typeface="Calibri"/>
            </a:endParaRPr>
          </a:p>
          <a:p>
            <a:endParaRPr lang="en-AU" sz="900" b="1">
              <a:cs typeface="Calibri"/>
            </a:endParaRPr>
          </a:p>
          <a:p>
            <a:r>
              <a:rPr lang="en-AU" sz="900" b="1" dirty="0"/>
              <a:t>PILOT:___________________________________                                                      SIGNATURE:___________________________</a:t>
            </a:r>
            <a:endParaRPr lang="en-AU" sz="900" b="1" dirty="0">
              <a:cs typeface="Calibri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C88CA441-5BCC-3213-4CC4-256277E94BB3}"/>
              </a:ext>
            </a:extLst>
          </p:cNvPr>
          <p:cNvSpPr txBox="1"/>
          <p:nvPr/>
        </p:nvSpPr>
        <p:spPr>
          <a:xfrm>
            <a:off x="252895" y="7884231"/>
            <a:ext cx="5290794" cy="207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75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PRINCIPLES OF BRIDGE RESOURCE MANAGEMENT MUST BE ADHERED TO AT ALL TIMES</a:t>
            </a:r>
            <a:endParaRPr lang="en-AU" sz="75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ED95F53A-C3C6-FC0D-41F4-75F60B330423}"/>
              </a:ext>
            </a:extLst>
          </p:cNvPr>
          <p:cNvSpPr txBox="1">
            <a:spLocks/>
          </p:cNvSpPr>
          <p:nvPr/>
        </p:nvSpPr>
        <p:spPr>
          <a:xfrm>
            <a:off x="253152" y="8789231"/>
            <a:ext cx="2028506" cy="12218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149208" algn="ctr"/>
                <a:tab pos="4298418" algn="r"/>
              </a:tabLst>
            </a:pPr>
            <a:r>
              <a:rPr lang="en-US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AU" sz="600" b="1" i="1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eamwork</a:t>
            </a:r>
            <a:r>
              <a:rPr lang="en-AU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| Respect | Integrity | Honesty | Safety                                                                                                                          </a:t>
            </a:r>
            <a:endParaRPr lang="en-AU" sz="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7B02A83-9CAE-2D2A-AA77-F14BD02C8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7082" y="8654284"/>
            <a:ext cx="1543050" cy="273844"/>
          </a:xfrm>
        </p:spPr>
        <p:txBody>
          <a:bodyPr/>
          <a:lstStyle/>
          <a:p>
            <a:r>
              <a:rPr lang="en-AU" dirty="0">
                <a:cs typeface="Calibri"/>
              </a:rPr>
              <a:t>Revised March 2024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28B61312-5A2C-2BC6-DF7F-848338AA73E3}"/>
              </a:ext>
            </a:extLst>
          </p:cNvPr>
          <p:cNvSpPr txBox="1"/>
          <p:nvPr/>
        </p:nvSpPr>
        <p:spPr>
          <a:xfrm>
            <a:off x="253533" y="707725"/>
            <a:ext cx="6374506" cy="95519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 dirty="0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dirty="0">
                <a:cs typeface="Calibri"/>
              </a:rPr>
              <a:t>NAME OF VESSEL: ___________________________________                      DATE: _____________________</a:t>
            </a:r>
            <a:endParaRPr lang="en-US" dirty="0"/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dirty="0">
                <a:cs typeface="Calibri"/>
              </a:rPr>
              <a:t>POB TIME: ____________________ GT:__________________                      DRAUGHT  F: _______________</a:t>
            </a:r>
            <a:endParaRPr lang="en-US" sz="900" b="1" dirty="0"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dirty="0">
                <a:cs typeface="Calibri"/>
              </a:rPr>
              <a:t>BERTH : ______________________  LOA:_________________                     DRAUGHT  A: _______________</a:t>
            </a:r>
            <a:endParaRPr lang="en-US" sz="900" b="1" dirty="0"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 i="1">
              <a:solidFill>
                <a:srgbClr val="FF0000"/>
              </a:solidFill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i="1" dirty="0">
                <a:solidFill>
                  <a:srgbClr val="FF0000"/>
                </a:solidFill>
                <a:cs typeface="Calibri"/>
              </a:rPr>
              <a:t>PORT / STARBOARD SIDE ALONGSIDE</a:t>
            </a:r>
            <a:endParaRPr lang="en-US" sz="900" b="1" i="1" dirty="0">
              <a:solidFill>
                <a:srgbClr val="FF0000"/>
              </a:solidFill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600"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43701E-21CF-0E71-53C4-1D93DA435591}"/>
              </a:ext>
            </a:extLst>
          </p:cNvPr>
          <p:cNvSpPr txBox="1"/>
          <p:nvPr/>
        </p:nvSpPr>
        <p:spPr>
          <a:xfrm>
            <a:off x="245112" y="5129147"/>
            <a:ext cx="6367802" cy="2718572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350"/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0FF1A91B-2F03-78D8-A472-14D18EE56F05}"/>
              </a:ext>
            </a:extLst>
          </p:cNvPr>
          <p:cNvSpPr txBox="1"/>
          <p:nvPr/>
        </p:nvSpPr>
        <p:spPr>
          <a:xfrm>
            <a:off x="252581" y="4752787"/>
            <a:ext cx="2060718" cy="319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b="1" dirty="0">
                <a:latin typeface="Arial"/>
                <a:cs typeface="Arial"/>
              </a:rPr>
              <a:t>MANOEUVRE:</a:t>
            </a:r>
          </a:p>
          <a:p>
            <a:endParaRPr lang="en-US" sz="800" dirty="0">
              <a:cs typeface="Calibri"/>
            </a:endParaRPr>
          </a:p>
        </p:txBody>
      </p:sp>
      <p:pic>
        <p:nvPicPr>
          <p:cNvPr id="11" name="Picture 11" descr="Table&#10;&#10;Description automatically generated">
            <a:extLst>
              <a:ext uri="{FF2B5EF4-FFF2-40B4-BE49-F238E27FC236}">
                <a16:creationId xmlns:a16="http://schemas.microsoft.com/office/drawing/2014/main" id="{DF05BC83-FA99-6C01-7E0F-84CB30F6A0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676" y="1764095"/>
            <a:ext cx="6368650" cy="2919045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pic>
      <p:pic>
        <p:nvPicPr>
          <p:cNvPr id="9" name="Picture 9">
            <a:extLst>
              <a:ext uri="{FF2B5EF4-FFF2-40B4-BE49-F238E27FC236}">
                <a16:creationId xmlns:a16="http://schemas.microsoft.com/office/drawing/2014/main" id="{5C85EC1F-03B8-CEC1-7D27-15401D7B4A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2175" y="8851225"/>
            <a:ext cx="2533650" cy="25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4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11987F-207B-49E1-AFE8-2EEAA85FF2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7" y="127097"/>
            <a:ext cx="1533075" cy="537572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7E168352-F98A-4005-9F07-74B4BFC45CC8}"/>
              </a:ext>
            </a:extLst>
          </p:cNvPr>
          <p:cNvSpPr txBox="1">
            <a:spLocks/>
          </p:cNvSpPr>
          <p:nvPr/>
        </p:nvSpPr>
        <p:spPr>
          <a:xfrm>
            <a:off x="171745" y="590736"/>
            <a:ext cx="3490028" cy="1453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154" algn="ctr"/>
                <a:tab pos="4298311" algn="r"/>
              </a:tabLst>
            </a:pPr>
            <a:r>
              <a:rPr lang="en-AU" sz="675" b="1" i="1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Partnering in growth, connecting people and supporting potential</a:t>
            </a:r>
            <a:endParaRPr lang="en-AU" sz="67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8E2F722-BEE5-4092-9594-9E4CEC892B07}"/>
              </a:ext>
            </a:extLst>
          </p:cNvPr>
          <p:cNvSpPr txBox="1">
            <a:spLocks/>
          </p:cNvSpPr>
          <p:nvPr/>
        </p:nvSpPr>
        <p:spPr>
          <a:xfrm>
            <a:off x="4603224" y="250990"/>
            <a:ext cx="2180714" cy="28978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1350" b="1" dirty="0">
              <a:latin typeface="+mn-lt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EA6189-550D-4FCD-8579-0A79DCDE364B}"/>
              </a:ext>
            </a:extLst>
          </p:cNvPr>
          <p:cNvSpPr/>
          <p:nvPr/>
        </p:nvSpPr>
        <p:spPr>
          <a:xfrm>
            <a:off x="0" y="8909255"/>
            <a:ext cx="6858000" cy="239489"/>
          </a:xfrm>
          <a:prstGeom prst="rect">
            <a:avLst/>
          </a:prstGeom>
          <a:solidFill>
            <a:srgbClr val="DF2828"/>
          </a:solidFill>
          <a:ln>
            <a:solidFill>
              <a:srgbClr val="D6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A0C66BC-E10C-45EC-9FEF-DEA1DC0FC697}"/>
              </a:ext>
            </a:extLst>
          </p:cNvPr>
          <p:cNvSpPr txBox="1">
            <a:spLocks/>
          </p:cNvSpPr>
          <p:nvPr/>
        </p:nvSpPr>
        <p:spPr>
          <a:xfrm>
            <a:off x="101058" y="8738700"/>
            <a:ext cx="2028506" cy="12218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208" algn="ctr"/>
                <a:tab pos="4298418" algn="r"/>
              </a:tabLst>
            </a:pPr>
            <a:r>
              <a:rPr lang="en-US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AU" sz="600" b="1" i="1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eamwork</a:t>
            </a:r>
            <a:r>
              <a:rPr lang="en-AU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| Respect | Integrity | Honesty | Safety                                                                                                                          </a:t>
            </a:r>
            <a:endParaRPr lang="en-AU" sz="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B17D43-E017-FA58-CC75-C6CA45A57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236670" y="8741236"/>
            <a:ext cx="1554537" cy="113020"/>
          </a:xfrm>
        </p:spPr>
        <p:txBody>
          <a:bodyPr/>
          <a:lstStyle/>
          <a:p>
            <a:fld id="{BF56D139-EC84-48C7-B62B-3311C87E1006}" type="slidenum">
              <a:rPr lang="en-AU" smtClean="0"/>
              <a:t>2</a:t>
            </a:fld>
            <a:endParaRPr lang="en-US"/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76DDB6C2-9935-D9F7-4576-E2FFB5831EE3}"/>
              </a:ext>
            </a:extLst>
          </p:cNvPr>
          <p:cNvSpPr txBox="1"/>
          <p:nvPr/>
        </p:nvSpPr>
        <p:spPr>
          <a:xfrm rot="10800000" flipV="1">
            <a:off x="197238" y="739291"/>
            <a:ext cx="6456620" cy="500137"/>
          </a:xfrm>
          <a:prstGeom prst="rect">
            <a:avLst/>
          </a:prstGeom>
          <a:solidFill>
            <a:srgbClr val="FFC00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u="sng" dirty="0">
                <a:latin typeface="Calibri"/>
                <a:ea typeface="Calibri"/>
                <a:cs typeface="Calibri"/>
              </a:rPr>
              <a:t>BRIDGE TEAM:</a:t>
            </a:r>
            <a:endParaRPr lang="en-US" sz="700" dirty="0">
              <a:latin typeface="Calibri"/>
              <a:ea typeface="Calibri"/>
              <a:cs typeface="Calibri"/>
            </a:endParaRPr>
          </a:p>
          <a:p>
            <a:r>
              <a:rPr lang="en-US" sz="700" dirty="0">
                <a:latin typeface="Calibri"/>
                <a:ea typeface="Calibri"/>
                <a:cs typeface="Calibri"/>
              </a:rPr>
              <a:t>MAINTAIN LOOKOUT VISUALLY AND BY  RADAR. FOLLOW  PILOT  PASSAGE PLAN AND INFORM WHEN THERE IS AN OBSERVED</a:t>
            </a:r>
            <a:r>
              <a:rPr lang="en-US" sz="7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DEVIATION FROM THE AGREED PLAND </a:t>
            </a:r>
          </a:p>
          <a:p>
            <a:pPr algn="ctr"/>
            <a:r>
              <a:rPr lang="en-US" sz="7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*IF IN DOUBT CONSULT PILOT*</a:t>
            </a:r>
            <a:endParaRPr lang="en-US" sz="7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700" u="sng">
              <a:ea typeface="Calibri"/>
              <a:cs typeface="Calibri"/>
            </a:endParaRPr>
          </a:p>
        </p:txBody>
      </p:sp>
      <p:sp>
        <p:nvSpPr>
          <p:cNvPr id="25" name="Title 3">
            <a:extLst>
              <a:ext uri="{FF2B5EF4-FFF2-40B4-BE49-F238E27FC236}">
                <a16:creationId xmlns:a16="http://schemas.microsoft.com/office/drawing/2014/main" id="{DF2525D4-F64A-56CD-CB3F-2DD41AF690FD}"/>
              </a:ext>
            </a:extLst>
          </p:cNvPr>
          <p:cNvSpPr txBox="1">
            <a:spLocks/>
          </p:cNvSpPr>
          <p:nvPr/>
        </p:nvSpPr>
        <p:spPr>
          <a:xfrm>
            <a:off x="3458316" y="164413"/>
            <a:ext cx="3180839" cy="50170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350" b="1" dirty="0">
                <a:latin typeface="+mn-lt"/>
              </a:rPr>
              <a:t>EAST ARM PASSAGE PLAN</a:t>
            </a:r>
            <a:endParaRPr lang="en-US" sz="1350" dirty="0">
              <a:ea typeface="+mj-lt"/>
              <a:cs typeface="+mj-lt"/>
            </a:endParaRPr>
          </a:p>
          <a:p>
            <a:pPr algn="r"/>
            <a:r>
              <a:rPr lang="en-US" sz="1350" b="1" dirty="0">
                <a:latin typeface="Calibri"/>
                <a:cs typeface="Calibri"/>
              </a:rPr>
              <a:t>PIL-PP-16</a:t>
            </a:r>
            <a:endParaRPr lang="en-US" sz="1350" dirty="0">
              <a:latin typeface="Calibri Light" panose="020F0302020204030204"/>
              <a:cs typeface="Calibri Light" panose="020F0302020204030204"/>
            </a:endParaRPr>
          </a:p>
        </p:txBody>
      </p:sp>
      <p:pic>
        <p:nvPicPr>
          <p:cNvPr id="2" name="Picture 2" descr="Map&#10;&#10;Description automatically generated">
            <a:extLst>
              <a:ext uri="{FF2B5EF4-FFF2-40B4-BE49-F238E27FC236}">
                <a16:creationId xmlns:a16="http://schemas.microsoft.com/office/drawing/2014/main" id="{C5786E69-5403-529A-E0B4-694F75F100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599" y="1329733"/>
            <a:ext cx="6449015" cy="7313912"/>
          </a:xfrm>
          <a:prstGeom prst="rect">
            <a:avLst/>
          </a:prstGeom>
        </p:spPr>
      </p:pic>
      <p:sp>
        <p:nvSpPr>
          <p:cNvPr id="16" name="Text Box 395">
            <a:extLst>
              <a:ext uri="{FF2B5EF4-FFF2-40B4-BE49-F238E27FC236}">
                <a16:creationId xmlns:a16="http://schemas.microsoft.com/office/drawing/2014/main" id="{9110AB74-39AF-E439-6AC8-EFEA8517D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778" y="4633885"/>
            <a:ext cx="2849882" cy="112073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just"/>
            <a:r>
              <a:rPr lang="en-AU" sz="600" b="1" dirty="0">
                <a:effectLst/>
                <a:ea typeface="Times New Roman" panose="02020603050405020304" pitchFamily="18" charset="0"/>
                <a:cs typeface="Arial"/>
              </a:rPr>
              <a:t>PLEASE NOTE:</a:t>
            </a:r>
          </a:p>
          <a:p>
            <a:r>
              <a:rPr lang="en-AU" sz="600" dirty="0">
                <a:ea typeface="Times New Roman" panose="02020603050405020304" pitchFamily="18" charset="0"/>
                <a:cs typeface="Arial"/>
              </a:rPr>
              <a:t>* THE CHARTS USED ON THIS PASSAGE PLAN ARE NOT TO SCALE.  THESE CHARTS FORM PART OF THE MASTER/PILOT EXCHANGE AND ARE FOR INFORMATION ONLY.  NAVIGATIONAL CHARTS AND/OR APPROVED ECDIS SHOULD BE REFERRED TO IN ALL CASES. </a:t>
            </a:r>
          </a:p>
          <a:p>
            <a:r>
              <a:rPr lang="en-AU" sz="600" dirty="0">
                <a:ea typeface="Times New Roman" panose="02020603050405020304" pitchFamily="18" charset="0"/>
                <a:cs typeface="Arial"/>
              </a:rPr>
              <a:t>* INDICATED COURSES ARE A GUIDELINE ONLY.  VESSEL'S ROUTE IS TO BE DISCUSSED DURING THE MASTER/PILOT EXCHANGE AND AGREED TO BY THE MASTER.</a:t>
            </a:r>
          </a:p>
          <a:p>
            <a:r>
              <a:rPr lang="en-AU" sz="600" dirty="0">
                <a:ea typeface="Times New Roman" panose="02020603050405020304" pitchFamily="18" charset="0"/>
                <a:cs typeface="Arial"/>
              </a:rPr>
              <a:t>*  THE SHIP'S POSITION, THE VESSEL'S CONDITION AND HARBOUR TRAFFIC ARE TO BE MONITORED THROUGHOUT THE PASSAGE BY THE BRIDGE TEAM. </a:t>
            </a:r>
          </a:p>
          <a:p>
            <a:r>
              <a:rPr lang="en-AU" sz="600" b="1" dirty="0">
                <a:solidFill>
                  <a:srgbClr val="FF0000"/>
                </a:solidFill>
                <a:ea typeface="Times New Roman" panose="02020603050405020304" pitchFamily="18" charset="0"/>
                <a:cs typeface="Arial"/>
              </a:rPr>
              <a:t>* THE BRIDGE TEAM MUST IMMEDIATELY MAKE THE PILOT AWARE OF ANY CONCERNS OR ANYTHING NOT UNDERSTOOD </a:t>
            </a:r>
            <a:endParaRPr lang="en-AU" sz="600" b="1" dirty="0">
              <a:ea typeface="Times New Roman" panose="02020603050405020304" pitchFamily="18" charset="0"/>
              <a:cs typeface="Arial"/>
            </a:endParaRPr>
          </a:p>
          <a:p>
            <a:pPr algn="just"/>
            <a:endParaRPr lang="en-AU" sz="75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3772E2-EBCC-C8B0-99CD-62EC9F260A35}"/>
              </a:ext>
            </a:extLst>
          </p:cNvPr>
          <p:cNvSpPr txBox="1"/>
          <p:nvPr/>
        </p:nvSpPr>
        <p:spPr>
          <a:xfrm>
            <a:off x="169664" y="7132587"/>
            <a:ext cx="761403" cy="14385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700" b="1" u="sng" dirty="0">
                <a:cs typeface="Calibri"/>
              </a:rPr>
              <a:t>TUGS</a:t>
            </a:r>
            <a:endParaRPr lang="en-US">
              <a:cs typeface="Calibri" panose="020F0502020204030204"/>
            </a:endParaRPr>
          </a:p>
          <a:p>
            <a:r>
              <a:rPr lang="en-US" sz="700" dirty="0">
                <a:cs typeface="Calibri"/>
              </a:rPr>
              <a:t>PALMERSTON &amp; STOKES</a:t>
            </a:r>
          </a:p>
          <a:p>
            <a:r>
              <a:rPr lang="en-US" sz="700" dirty="0">
                <a:cs typeface="Calibri"/>
              </a:rPr>
              <a:t> (ASD 83T)</a:t>
            </a:r>
            <a:endParaRPr lang="en-US" dirty="0">
              <a:cs typeface="Calibri" panose="020F0502020204030204"/>
            </a:endParaRPr>
          </a:p>
          <a:p>
            <a:r>
              <a:rPr lang="en-US" sz="700" dirty="0">
                <a:cs typeface="Calibri"/>
              </a:rPr>
              <a:t>STOCKTON &amp; MACQUARIE</a:t>
            </a:r>
          </a:p>
          <a:p>
            <a:r>
              <a:rPr lang="en-US" sz="700" dirty="0">
                <a:cs typeface="Calibri"/>
              </a:rPr>
              <a:t> (ASD 82T)</a:t>
            </a:r>
            <a:endParaRPr lang="en-US">
              <a:cs typeface="Calibri" panose="020F0502020204030204"/>
            </a:endParaRPr>
          </a:p>
          <a:p>
            <a:r>
              <a:rPr lang="en-US" sz="700" dirty="0">
                <a:cs typeface="Calibri"/>
              </a:rPr>
              <a:t>MATARANKA</a:t>
            </a:r>
          </a:p>
          <a:p>
            <a:r>
              <a:rPr lang="en-US" sz="700" dirty="0">
                <a:cs typeface="Calibri"/>
              </a:rPr>
              <a:t> (ASD 70T) </a:t>
            </a:r>
            <a:endParaRPr lang="en-US">
              <a:cs typeface="Calibri" panose="020F0502020204030204"/>
            </a:endParaRPr>
          </a:p>
          <a:p>
            <a:r>
              <a:rPr lang="en-US" sz="700" dirty="0">
                <a:cs typeface="Calibri"/>
              </a:rPr>
              <a:t>WOYONG </a:t>
            </a:r>
          </a:p>
          <a:p>
            <a:r>
              <a:rPr lang="en-US" sz="700" dirty="0">
                <a:cs typeface="Calibri"/>
              </a:rPr>
              <a:t>(ASD 47)</a:t>
            </a:r>
            <a:endParaRPr lang="en-US" dirty="0">
              <a:cs typeface="Calibri" panose="020F0502020204030204"/>
            </a:endParaRPr>
          </a:p>
          <a:p>
            <a:endParaRPr lang="en-US" sz="700" dirty="0">
              <a:cs typeface="Calibri"/>
            </a:endParaRPr>
          </a:p>
        </p:txBody>
      </p:sp>
      <p:pic>
        <p:nvPicPr>
          <p:cNvPr id="3" name="Picture 9">
            <a:extLst>
              <a:ext uri="{FF2B5EF4-FFF2-40B4-BE49-F238E27FC236}">
                <a16:creationId xmlns:a16="http://schemas.microsoft.com/office/drawing/2014/main" id="{5D8B6D74-C755-E59B-DDC9-FB4EA028A4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2175" y="8901744"/>
            <a:ext cx="2533650" cy="25717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392B8A0-3E72-1579-5944-BA8D63C9A932}"/>
              </a:ext>
            </a:extLst>
          </p:cNvPr>
          <p:cNvSpPr/>
          <p:nvPr/>
        </p:nvSpPr>
        <p:spPr>
          <a:xfrm>
            <a:off x="2063470" y="2164556"/>
            <a:ext cx="164963" cy="87225"/>
          </a:xfrm>
          <a:prstGeom prst="rect">
            <a:avLst/>
          </a:prstGeom>
          <a:solidFill>
            <a:srgbClr val="D8D4E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861099-6E73-F5C7-BD07-0C8A3DE0A187}"/>
              </a:ext>
            </a:extLst>
          </p:cNvPr>
          <p:cNvSpPr txBox="1"/>
          <p:nvPr/>
        </p:nvSpPr>
        <p:spPr>
          <a:xfrm>
            <a:off x="2365008" y="1762071"/>
            <a:ext cx="378948" cy="1846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600" dirty="0">
                <a:cs typeface="Calibri"/>
              </a:rPr>
              <a:t>12.5m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0CFEE3C-3CE3-F8AF-2616-16284B01C453}"/>
              </a:ext>
            </a:extLst>
          </p:cNvPr>
          <p:cNvSpPr txBox="1"/>
          <p:nvPr/>
        </p:nvSpPr>
        <p:spPr>
          <a:xfrm>
            <a:off x="4741811" y="6948859"/>
            <a:ext cx="381935" cy="1846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600" dirty="0">
                <a:cs typeface="Calibri"/>
              </a:rPr>
              <a:t>11.7m</a:t>
            </a:r>
            <a:endParaRPr lang="en-US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099B485-0FD4-ED08-4782-7AF0FAEA1F49}"/>
              </a:ext>
            </a:extLst>
          </p:cNvPr>
          <p:cNvCxnSpPr/>
          <p:nvPr/>
        </p:nvCxnSpPr>
        <p:spPr>
          <a:xfrm>
            <a:off x="4753194" y="7151511"/>
            <a:ext cx="68712" cy="30656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7618CC5-4F47-C10A-149A-091EB1171F78}"/>
              </a:ext>
            </a:extLst>
          </p:cNvPr>
          <p:cNvSpPr txBox="1"/>
          <p:nvPr/>
        </p:nvSpPr>
        <p:spPr>
          <a:xfrm>
            <a:off x="4609672" y="7847402"/>
            <a:ext cx="381935" cy="1846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600" dirty="0">
                <a:cs typeface="Calibri"/>
              </a:rPr>
              <a:t>11.4m</a:t>
            </a:r>
            <a:endParaRPr lang="en-US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CBD0562-1AFF-FE13-FEF8-B4E2C8F11BA2}"/>
              </a:ext>
            </a:extLst>
          </p:cNvPr>
          <p:cNvCxnSpPr>
            <a:cxnSpLocks/>
          </p:cNvCxnSpPr>
          <p:nvPr/>
        </p:nvCxnSpPr>
        <p:spPr>
          <a:xfrm flipV="1">
            <a:off x="5017471" y="7682708"/>
            <a:ext cx="332989" cy="15592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3CDED0D-3BB4-5E6D-6DF5-B0A07C2F06ED}"/>
              </a:ext>
            </a:extLst>
          </p:cNvPr>
          <p:cNvCxnSpPr>
            <a:cxnSpLocks/>
          </p:cNvCxnSpPr>
          <p:nvPr/>
        </p:nvCxnSpPr>
        <p:spPr>
          <a:xfrm flipH="1">
            <a:off x="2060208" y="1958458"/>
            <a:ext cx="274848" cy="28013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3147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arwin Port Controlled Document" ma:contentTypeID="0x010100A5916E8D9B1AD24BB8BF2D648CC28FC707002D766320231A4642B26424019013E945" ma:contentTypeVersion="61" ma:contentTypeDescription="Controlled document library" ma:contentTypeScope="" ma:versionID="eb3916a4d21254cf449f5b8152bbbaf3">
  <xsd:schema xmlns:xsd="http://www.w3.org/2001/XMLSchema" xmlns:xs="http://www.w3.org/2001/XMLSchema" xmlns:p="http://schemas.microsoft.com/office/2006/metadata/properties" xmlns:ns2="3e9b44d3-7f9a-44f7-b2e3-7baac7d94cc9" xmlns:ns3="3fc79d0f-6667-498b-8ad3-b94084c99447" targetNamespace="http://schemas.microsoft.com/office/2006/metadata/properties" ma:root="true" ma:fieldsID="3f67bbcdff626d3a0417e3302d545748" ns2:_="" ns3:_="">
    <xsd:import namespace="3e9b44d3-7f9a-44f7-b2e3-7baac7d94cc9"/>
    <xsd:import namespace="3fc79d0f-6667-498b-8ad3-b94084c99447"/>
    <xsd:element name="properties">
      <xsd:complexType>
        <xsd:sequence>
          <xsd:element name="documentManagement">
            <xsd:complexType>
              <xsd:all>
                <xsd:element ref="ns2:DocID" minOccurs="0"/>
                <xsd:element ref="ns2:Review_x0020_Date" minOccurs="0"/>
                <xsd:element ref="ns2:References" minOccurs="0"/>
                <xsd:element ref="ns2:Related_x0020_Documents" minOccurs="0"/>
                <xsd:element ref="ns2:PublishedDate1" minOccurs="0"/>
                <xsd:element ref="ns2:p039c1c666dc4819a0f3f0219d4cd8b9" minOccurs="0"/>
                <xsd:element ref="ns2:ned8191a3a23427cb9ca284488cb2f16" minOccurs="0"/>
                <xsd:element ref="ns2:e1298890b24c4df5a353563224e5870a" minOccurs="0"/>
                <xsd:element ref="ns2:TaxCatchAll" minOccurs="0"/>
                <xsd:element ref="ns2:h338f6066af245c89bbd69dc094f2402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9b44d3-7f9a-44f7-b2e3-7baac7d94cc9" elementFormDefault="qualified">
    <xsd:import namespace="http://schemas.microsoft.com/office/2006/documentManagement/types"/>
    <xsd:import namespace="http://schemas.microsoft.com/office/infopath/2007/PartnerControls"/>
    <xsd:element name="DocID" ma:index="5" nillable="true" ma:displayName="DocID" ma:description="Document ID" ma:internalName="DocID" ma:readOnly="false">
      <xsd:simpleType>
        <xsd:restriction base="dms:Note">
          <xsd:maxLength value="255"/>
        </xsd:restriction>
      </xsd:simpleType>
    </xsd:element>
    <xsd:element name="Review_x0020_Date" ma:index="6" nillable="true" ma:displayName="Review Date" ma:default="" ma:description="Review date for the controlled document" ma:format="DateOnly" ma:internalName="Review_x0020_Date">
      <xsd:simpleType>
        <xsd:restriction base="dms:DateTime"/>
      </xsd:simpleType>
    </xsd:element>
    <xsd:element name="References" ma:index="7" nillable="true" ma:displayName="References" ma:default="" ma:description="Reference links for the controlled document" ma:internalName="References">
      <xsd:simpleType>
        <xsd:restriction base="dms:Note"/>
      </xsd:simpleType>
    </xsd:element>
    <xsd:element name="Related_x0020_Documents" ma:index="8" nillable="true" ma:displayName="Related Documents" ma:description="Any related document links for the controlled document" ma:internalName="Related_x0020_Documents" ma:readOnly="false">
      <xsd:simpleType>
        <xsd:restriction base="dms:Note"/>
      </xsd:simpleType>
    </xsd:element>
    <xsd:element name="PublishedDate1" ma:index="9" nillable="true" ma:displayName="Published Date" ma:description="Month the controlled document is published" ma:internalName="PublishedDate1" ma:readOnly="false">
      <xsd:simpleType>
        <xsd:restriction base="dms:Text">
          <xsd:maxLength value="255"/>
        </xsd:restriction>
      </xsd:simpleType>
    </xsd:element>
    <xsd:element name="p039c1c666dc4819a0f3f0219d4cd8b9" ma:index="10" ma:taxonomy="true" ma:internalName="p039c1c666dc4819a0f3f0219d4cd8b9" ma:taxonomyFieldName="Document_x0020_Type" ma:displayName="Document Type" ma:default="" ma:fieldId="{9039c1c6-66dc-4819-a0f3-f0219d4cd8b9}" ma:sspId="fb12912c-041b-4da0-b844-e4cb499d6509" ma:termSetId="f9ea525a-cc9d-491c-8e4b-602ad7e98d0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ed8191a3a23427cb9ca284488cb2f16" ma:index="12" ma:taxonomy="true" ma:internalName="ned8191a3a23427cb9ca284488cb2f16" ma:taxonomyFieldName="Information_x0020_Security" ma:displayName="Information Security" ma:default="" ma:fieldId="{7ed8191a-3a23-427c-b9ca-284488cb2f16}" ma:sspId="fb12912c-041b-4da0-b844-e4cb499d6509" ma:termSetId="95cae2ea-a2e8-4c6f-8d0f-42e06858632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1298890b24c4df5a353563224e5870a" ma:index="16" ma:taxonomy="true" ma:internalName="e1298890b24c4df5a353563224e5870a" ma:taxonomyFieldName="Business_x0020_Unit" ma:displayName="Business Unit" ma:default="" ma:fieldId="{e1298890-b24c-4df5-a353-563224e5870a}" ma:sspId="fb12912c-041b-4da0-b844-e4cb499d6509" ma:termSetId="2ac403c5-6223-4ad4-9666-7b8cfd81b36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19342295-73ec-489e-91f1-e4a4b2b88b95}" ma:internalName="TaxCatchAll" ma:showField="CatchAllData" ma:web="3fc79d0f-6667-498b-8ad3-b94084c994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338f6066af245c89bbd69dc094f2402" ma:index="19" nillable="true" ma:taxonomy="true" ma:internalName="h338f6066af245c89bbd69dc094f2402" ma:taxonomyFieldName="Owner" ma:displayName="Owner" ma:default="" ma:fieldId="{1338f606-6af2-45c8-9bbd-69dc094f2402}" ma:sspId="fb12912c-041b-4da0-b844-e4cb499d6509" ma:termSetId="31bbf219-d18c-4ed1-a68e-b2d62ba6c20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20" nillable="true" ma:displayName="Taxonomy Catch All Column1" ma:hidden="true" ma:list="{19342295-73ec-489e-91f1-e4a4b2b88b95}" ma:internalName="TaxCatchAllLabel" ma:readOnly="true" ma:showField="CatchAllDataLabel" ma:web="3fc79d0f-6667-498b-8ad3-b94084c994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79d0f-6667-498b-8ad3-b94084c99447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1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SharedContentType xmlns="Microsoft.SharePoint.Taxonomy.ContentTypeSync" SourceId="fb12912c-041b-4da0-b844-e4cb499d6509" ContentTypeId="0x010100A5916E8D9B1AD24BB8BF2D648CC28FC707" PreviousValue="true"/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ID xmlns="3e9b44d3-7f9a-44f7-b2e3-7baac7d94cc9">PIL-PP-16</DocID>
    <Review_x0020_Date xmlns="3e9b44d3-7f9a-44f7-b2e3-7baac7d94cc9">2023-08-31T14:30:00+00:00</Review_x0020_Date>
    <p039c1c666dc4819a0f3f0219d4cd8b9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Passage Plan</TermName>
          <TermId xmlns="http://schemas.microsoft.com/office/infopath/2007/PartnerControls">d685b382-cf5c-4edc-8705-c452268116b8</TermId>
        </TermInfo>
      </Terms>
    </p039c1c666dc4819a0f3f0219d4cd8b9>
    <ned8191a3a23427cb9ca284488cb2f16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General</TermName>
          <TermId xmlns="http://schemas.microsoft.com/office/infopath/2007/PartnerControls">a340c831-803c-4431-9722-cfe24c5dec72</TermId>
        </TermInfo>
      </Terms>
    </ned8191a3a23427cb9ca284488cb2f16>
    <TaxCatchAll xmlns="3e9b44d3-7f9a-44f7-b2e3-7baac7d94cc9">
      <Value>24</Value>
      <Value>59</Value>
      <Value>38</Value>
      <Value>3</Value>
    </TaxCatchAll>
    <References xmlns="3e9b44d3-7f9a-44f7-b2e3-7baac7d94cc9" xsi:nil="true"/>
    <Related_x0020_Documents xmlns="3e9b44d3-7f9a-44f7-b2e3-7baac7d94cc9" xsi:nil="true"/>
    <PublishedDate1 xmlns="3e9b44d3-7f9a-44f7-b2e3-7baac7d94cc9">October 2022</PublishedDate1>
    <e1298890b24c4df5a353563224e5870a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Pilotage</TermName>
          <TermId xmlns="http://schemas.microsoft.com/office/infopath/2007/PartnerControls">4a463847-a780-4cab-a813-08f9353d1855</TermId>
        </TermInfo>
      </Terms>
    </e1298890b24c4df5a353563224e5870a>
    <h338f6066af245c89bbd69dc094f2402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General Manager, Operations</TermName>
          <TermId xmlns="http://schemas.microsoft.com/office/infopath/2007/PartnerControls">54973f7f-23e2-440e-8af8-7c3057382365</TermId>
        </TermInfo>
      </Terms>
    </h338f6066af245c89bbd69dc094f2402>
    <_dlc_DocId xmlns="3fc79d0f-6667-498b-8ad3-b94084c99447">CONTROLLED-104805841-394</_dlc_DocId>
    <_dlc_DocIdUrl xmlns="3fc79d0f-6667-498b-8ad3-b94084c99447">
      <Url>https://darwinport.sharepoint.com/sites/controlled-documents/_layouts/15/DocIdRedir.aspx?ID=CONTROLLED-104805841-394</Url>
      <Description>CONTROLLED-104805841-394</Description>
    </_dlc_DocIdUrl>
  </documentManagement>
</p:properties>
</file>

<file path=customXml/itemProps1.xml><?xml version="1.0" encoding="utf-8"?>
<ds:datastoreItem xmlns:ds="http://schemas.openxmlformats.org/officeDocument/2006/customXml" ds:itemID="{F03E6448-D385-4689-AC7D-7A679214EB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9b44d3-7f9a-44f7-b2e3-7baac7d94cc9"/>
    <ds:schemaRef ds:uri="3fc79d0f-6667-498b-8ad3-b94084c994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D799E18-2A9F-4E14-A0D1-056420254D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80453C-FD35-4E96-B3D9-E9F40ABE3F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520C7E0-7BC2-4231-8730-4F5410DC688D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5DD880EF-CC11-4404-9D78-CDF55FBDDBEF}">
  <ds:schemaRefs>
    <ds:schemaRef ds:uri="12510dbc-3a98-4120-9613-a75240279eaa"/>
    <ds:schemaRef ds:uri="d938ea35-d535-4f29-953f-aa625d10f97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3e9b44d3-7f9a-44f7-b2e3-7baac7d94cc9"/>
    <ds:schemaRef ds:uri="3fc79d0f-6667-498b-8ad3-b94084c9944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On-screen Show (4:3)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EAST ARM Passage Plan</dc:title>
  <dc:creator>Alyce Breed</dc:creator>
  <cp:revision>374</cp:revision>
  <dcterms:created xsi:type="dcterms:W3CDTF">2022-02-04T01:48:22Z</dcterms:created>
  <dcterms:modified xsi:type="dcterms:W3CDTF">2024-03-19T03:39:53Z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0x010100A5916E8D9B1AD24BB8BF2D648CC28FC707002D766320231A4642B26424019013E945</vt:lpwstr>
  </property>
  <property fmtid="{D5CDD505-2E9C-101B-9397-08002B2CF9AE}" pid="3" name="_dlc_DocIdItemGuid">
    <vt:lpwstr>9167d7d0-8c48-4549-bca8-2332cd269676</vt:lpwstr>
  </property>
  <property fmtid="{D5CDD505-2E9C-101B-9397-08002B2CF9AE}" pid="4" name="Business Unit">
    <vt:lpwstr>38;#Pilotage|4a463847-a780-4cab-a813-08f9353d1855</vt:lpwstr>
  </property>
  <property fmtid="{D5CDD505-2E9C-101B-9397-08002B2CF9AE}" pid="5" name="Information Security">
    <vt:lpwstr>3;#General|a340c831-803c-4431-9722-cfe24c5dec72</vt:lpwstr>
  </property>
  <property fmtid="{D5CDD505-2E9C-101B-9397-08002B2CF9AE}" pid="6" name="Owner">
    <vt:lpwstr>24;#General Manager, Operations|54973f7f-23e2-440e-8af8-7c3057382365</vt:lpwstr>
  </property>
  <property fmtid="{D5CDD505-2E9C-101B-9397-08002B2CF9AE}" pid="7" name="Document Type">
    <vt:lpwstr>59;#Passage Plan|d685b382-cf5c-4edc-8705-c452268116b8</vt:lpwstr>
  </property>
  <property fmtid="{D5CDD505-2E9C-101B-9397-08002B2CF9AE}" pid="8" name="Order">
    <vt:r8>29800</vt:r8>
  </property>
  <property fmtid="{D5CDD505-2E9C-101B-9397-08002B2CF9AE}" pid="9" name="h338f6066af245c89bbd69dc094f2402">
    <vt:lpwstr>General Manager, Operations|54973f7f-23e2-440e-8af8-7c3057382365</vt:lpwstr>
  </property>
  <property fmtid="{D5CDD505-2E9C-101B-9397-08002B2CF9AE}" pid="10" name="xd_Signature">
    <vt:bool>false</vt:bool>
  </property>
  <property fmtid="{D5CDD505-2E9C-101B-9397-08002B2CF9AE}" pid="11" name="xd_ProgID">
    <vt:lpwstr/>
  </property>
  <property fmtid="{D5CDD505-2E9C-101B-9397-08002B2CF9AE}" pid="12" name="DocID">
    <vt:lpwstr>PIL-TMP-13</vt:lpwstr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_ExtendedDescription">
    <vt:lpwstr/>
  </property>
  <property fmtid="{D5CDD505-2E9C-101B-9397-08002B2CF9AE}" pid="16" name="PublishedDate1">
    <vt:lpwstr>January 2022</vt:lpwstr>
  </property>
  <property fmtid="{D5CDD505-2E9C-101B-9397-08002B2CF9AE}" pid="17" name="TriggerFlowInfo">
    <vt:lpwstr/>
  </property>
  <property fmtid="{D5CDD505-2E9C-101B-9397-08002B2CF9AE}" pid="18" name="Vessel Name">
    <vt:lpwstr/>
  </property>
  <property fmtid="{D5CDD505-2E9C-101B-9397-08002B2CF9AE}" pid="19" name="_SourceUrl">
    <vt:lpwstr/>
  </property>
  <property fmtid="{D5CDD505-2E9C-101B-9397-08002B2CF9AE}" pid="20" name="_SharedFileIndex">
    <vt:lpwstr/>
  </property>
  <property fmtid="{D5CDD505-2E9C-101B-9397-08002B2CF9AE}" pid="21" name="SharedWithUsers">
    <vt:lpwstr>35;#Scott Wilson</vt:lpwstr>
  </property>
  <property fmtid="{D5CDD505-2E9C-101B-9397-08002B2CF9AE}" pid="22" name="DocumentStatus">
    <vt:lpwstr>Under Review</vt:lpwstr>
  </property>
  <property fmtid="{D5CDD505-2E9C-101B-9397-08002B2CF9AE}" pid="23" name="AssignedTo">
    <vt:lpwstr>35</vt:lpwstr>
  </property>
  <property fmtid="{D5CDD505-2E9C-101B-9397-08002B2CF9AE}" pid="24" name="ApprovalComments">
    <vt:lpwstr>Reset Access on 01/03/2023 - over 1 month close down</vt:lpwstr>
  </property>
  <property fmtid="{D5CDD505-2E9C-101B-9397-08002B2CF9AE}" pid="25" name="ReviewBy">
    <vt:lpwstr>35</vt:lpwstr>
  </property>
</Properties>
</file>